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4" r:id="rId3"/>
    <p:sldMasterId id="2147483718" r:id="rId4"/>
    <p:sldMasterId id="2147483731" r:id="rId5"/>
  </p:sldMasterIdLst>
  <p:notesMasterIdLst>
    <p:notesMasterId r:id="rId43"/>
  </p:notesMasterIdLst>
  <p:handoutMasterIdLst>
    <p:handoutMasterId r:id="rId44"/>
  </p:handoutMasterIdLst>
  <p:sldIdLst>
    <p:sldId id="256" r:id="rId6"/>
    <p:sldId id="325" r:id="rId7"/>
    <p:sldId id="317" r:id="rId8"/>
    <p:sldId id="258" r:id="rId9"/>
    <p:sldId id="260" r:id="rId10"/>
    <p:sldId id="266" r:id="rId11"/>
    <p:sldId id="259" r:id="rId12"/>
    <p:sldId id="306" r:id="rId13"/>
    <p:sldId id="268" r:id="rId14"/>
    <p:sldId id="263" r:id="rId15"/>
    <p:sldId id="264" r:id="rId16"/>
    <p:sldId id="307" r:id="rId17"/>
    <p:sldId id="326" r:id="rId18"/>
    <p:sldId id="309" r:id="rId19"/>
    <p:sldId id="320" r:id="rId20"/>
    <p:sldId id="321" r:id="rId21"/>
    <p:sldId id="319" r:id="rId22"/>
    <p:sldId id="322" r:id="rId23"/>
    <p:sldId id="324" r:id="rId24"/>
    <p:sldId id="318" r:id="rId25"/>
    <p:sldId id="323" r:id="rId26"/>
    <p:sldId id="316" r:id="rId27"/>
    <p:sldId id="311" r:id="rId28"/>
    <p:sldId id="271" r:id="rId29"/>
    <p:sldId id="272" r:id="rId30"/>
    <p:sldId id="312" r:id="rId31"/>
    <p:sldId id="305" r:id="rId32"/>
    <p:sldId id="327" r:id="rId33"/>
    <p:sldId id="275" r:id="rId34"/>
    <p:sldId id="276" r:id="rId35"/>
    <p:sldId id="278" r:id="rId36"/>
    <p:sldId id="350" r:id="rId37"/>
    <p:sldId id="313" r:id="rId38"/>
    <p:sldId id="281" r:id="rId39"/>
    <p:sldId id="315" r:id="rId40"/>
    <p:sldId id="284" r:id="rId41"/>
    <p:sldId id="332" r:id="rId42"/>
  </p:sldIdLst>
  <p:sldSz cx="24384000" cy="13716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F73903-D1FD-1F83-5D03-369A32F04BEF}" name="Gréta Nováková" initials="GN" userId="36f9a1d85f2b2a92" providerId="Windows Live"/>
  <p188:author id="{0C1AC246-EBAD-2E55-4BB7-AB1E2EEBFCA1}" name="Guest User" initials="GU" userId="S::urn:spo:anon#40fc10ca2b1f858f90dcc275768ab3c3e67f70eb621e08f82fb18ceb97cf4658::" providerId="AD"/>
  <p188:author id="{C67BD98B-4F26-715B-77D8-FAA2BDFB4152}" name="Tomáš Holetz (immocap.sk)" initials="T(" userId="S::tomas.holetz@immocap.sk::16d36d35-ee2d-4d88-bdc9-72bf4e0f63eb" providerId="AD"/>
  <p188:author id="{97D680F3-2836-2D47-5692-54DF408A5851}" name="Martin Šramko" initials="MŠ" userId="S::martin.sramko@immocap.sk::820ce407-eca6-4c6c-bdb1-a90b15e19c8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4663"/>
    <a:srgbClr val="AF5D6B"/>
    <a:srgbClr val="1A0F19"/>
    <a:srgbClr val="08673E"/>
    <a:srgbClr val="8CCDC8"/>
    <a:srgbClr val="D48936"/>
    <a:srgbClr val="190D19"/>
    <a:srgbClr val="F4EEEE"/>
    <a:srgbClr val="D58936"/>
    <a:srgbClr val="2318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FE2094-CDD6-4D44-A668-76ED78B0F964}" v="8" dt="2022-12-15T13:25:14.094"/>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217" autoAdjust="0"/>
    <p:restoredTop sz="94831"/>
  </p:normalViewPr>
  <p:slideViewPr>
    <p:cSldViewPr snapToGrid="0">
      <p:cViewPr varScale="1">
        <p:scale>
          <a:sx n="51" d="100"/>
          <a:sy n="51" d="100"/>
        </p:scale>
        <p:origin x="1416" y="108"/>
      </p:cViewPr>
      <p:guideLst>
        <p:guide orient="horz" pos="4320"/>
        <p:guide pos="768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154" d="100"/>
          <a:sy n="154" d="100"/>
        </p:scale>
        <p:origin x="5656" y="21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3.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3.xml"/><Relationship Id="rId51" Type="http://schemas.microsoft.com/office/2018/10/relationships/authors" Target="authors.xml"/><Relationship Id="rId3" Type="http://schemas.openxmlformats.org/officeDocument/2006/relationships/slideMaster" Target="slideMasters/slideMaster1.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áš Holetz (immocap.sk)" userId="16d36d35-ee2d-4d88-bdc9-72bf4e0f63eb" providerId="ADAL" clId="{24FE2094-CDD6-4D44-A668-76ED78B0F964}"/>
    <pc:docChg chg="undo custSel addSld delSld modSld">
      <pc:chgData name="Tomáš Holetz (immocap.sk)" userId="16d36d35-ee2d-4d88-bdc9-72bf4e0f63eb" providerId="ADAL" clId="{24FE2094-CDD6-4D44-A668-76ED78B0F964}" dt="2022-12-15T13:28:08.997" v="743" actId="47"/>
      <pc:docMkLst>
        <pc:docMk/>
      </pc:docMkLst>
      <pc:sldChg chg="modSp mod">
        <pc:chgData name="Tomáš Holetz (immocap.sk)" userId="16d36d35-ee2d-4d88-bdc9-72bf4e0f63eb" providerId="ADAL" clId="{24FE2094-CDD6-4D44-A668-76ED78B0F964}" dt="2022-12-15T12:42:21.001" v="303" actId="20577"/>
        <pc:sldMkLst>
          <pc:docMk/>
          <pc:sldMk cId="0" sldId="256"/>
        </pc:sldMkLst>
        <pc:spChg chg="mod">
          <ac:chgData name="Tomáš Holetz (immocap.sk)" userId="16d36d35-ee2d-4d88-bdc9-72bf4e0f63eb" providerId="ADAL" clId="{24FE2094-CDD6-4D44-A668-76ED78B0F964}" dt="2022-12-15T12:42:21.001" v="303" actId="20577"/>
          <ac:spMkLst>
            <pc:docMk/>
            <pc:sldMk cId="0" sldId="256"/>
            <ac:spMk id="429" creationId="{00000000-0000-0000-0000-000000000000}"/>
          </ac:spMkLst>
        </pc:spChg>
      </pc:sldChg>
      <pc:sldChg chg="modSp mod">
        <pc:chgData name="Tomáš Holetz (immocap.sk)" userId="16d36d35-ee2d-4d88-bdc9-72bf4e0f63eb" providerId="ADAL" clId="{24FE2094-CDD6-4D44-A668-76ED78B0F964}" dt="2022-12-15T12:46:51.532" v="332" actId="14100"/>
        <pc:sldMkLst>
          <pc:docMk/>
          <pc:sldMk cId="0" sldId="259"/>
        </pc:sldMkLst>
        <pc:spChg chg="mod">
          <ac:chgData name="Tomáš Holetz (immocap.sk)" userId="16d36d35-ee2d-4d88-bdc9-72bf4e0f63eb" providerId="ADAL" clId="{24FE2094-CDD6-4D44-A668-76ED78B0F964}" dt="2022-12-15T12:45:47.289" v="319" actId="14100"/>
          <ac:spMkLst>
            <pc:docMk/>
            <pc:sldMk cId="0" sldId="259"/>
            <ac:spMk id="7" creationId="{6D4D4367-59CB-ABDA-68A0-99741789B319}"/>
          </ac:spMkLst>
        </pc:spChg>
        <pc:spChg chg="mod">
          <ac:chgData name="Tomáš Holetz (immocap.sk)" userId="16d36d35-ee2d-4d88-bdc9-72bf4e0f63eb" providerId="ADAL" clId="{24FE2094-CDD6-4D44-A668-76ED78B0F964}" dt="2022-12-15T12:46:13.610" v="325" actId="14100"/>
          <ac:spMkLst>
            <pc:docMk/>
            <pc:sldMk cId="0" sldId="259"/>
            <ac:spMk id="8" creationId="{15C1349F-9F10-BC08-C012-893D6B10E31B}"/>
          </ac:spMkLst>
        </pc:spChg>
        <pc:spChg chg="mod">
          <ac:chgData name="Tomáš Holetz (immocap.sk)" userId="16d36d35-ee2d-4d88-bdc9-72bf4e0f63eb" providerId="ADAL" clId="{24FE2094-CDD6-4D44-A668-76ED78B0F964}" dt="2022-12-15T12:46:51.532" v="332" actId="14100"/>
          <ac:spMkLst>
            <pc:docMk/>
            <pc:sldMk cId="0" sldId="259"/>
            <ac:spMk id="10" creationId="{BA7B5E0C-587F-2E5A-D3E0-7781E3730D6B}"/>
          </ac:spMkLst>
        </pc:spChg>
        <pc:spChg chg="mod">
          <ac:chgData name="Tomáš Holetz (immocap.sk)" userId="16d36d35-ee2d-4d88-bdc9-72bf4e0f63eb" providerId="ADAL" clId="{24FE2094-CDD6-4D44-A668-76ED78B0F964}" dt="2022-12-15T12:46:41.922" v="331" actId="14100"/>
          <ac:spMkLst>
            <pc:docMk/>
            <pc:sldMk cId="0" sldId="259"/>
            <ac:spMk id="453" creationId="{00000000-0000-0000-0000-000000000000}"/>
          </ac:spMkLst>
        </pc:spChg>
      </pc:sldChg>
      <pc:sldChg chg="modSp mod">
        <pc:chgData name="Tomáš Holetz (immocap.sk)" userId="16d36d35-ee2d-4d88-bdc9-72bf4e0f63eb" providerId="ADAL" clId="{24FE2094-CDD6-4D44-A668-76ED78B0F964}" dt="2022-12-14T14:20:21.416" v="3" actId="2711"/>
        <pc:sldMkLst>
          <pc:docMk/>
          <pc:sldMk cId="0" sldId="260"/>
        </pc:sldMkLst>
        <pc:spChg chg="mod">
          <ac:chgData name="Tomáš Holetz (immocap.sk)" userId="16d36d35-ee2d-4d88-bdc9-72bf4e0f63eb" providerId="ADAL" clId="{24FE2094-CDD6-4D44-A668-76ED78B0F964}" dt="2022-12-14T14:20:21.416" v="3" actId="2711"/>
          <ac:spMkLst>
            <pc:docMk/>
            <pc:sldMk cId="0" sldId="260"/>
            <ac:spMk id="15" creationId="{89E83A2F-8AAE-6D63-9D3B-E7192A50729D}"/>
          </ac:spMkLst>
        </pc:spChg>
      </pc:sldChg>
      <pc:sldChg chg="modSp mod">
        <pc:chgData name="Tomáš Holetz (immocap.sk)" userId="16d36d35-ee2d-4d88-bdc9-72bf4e0f63eb" providerId="ADAL" clId="{24FE2094-CDD6-4D44-A668-76ED78B0F964}" dt="2022-12-15T12:48:22.478" v="377" actId="20577"/>
        <pc:sldMkLst>
          <pc:docMk/>
          <pc:sldMk cId="0" sldId="263"/>
        </pc:sldMkLst>
        <pc:spChg chg="mod">
          <ac:chgData name="Tomáš Holetz (immocap.sk)" userId="16d36d35-ee2d-4d88-bdc9-72bf4e0f63eb" providerId="ADAL" clId="{24FE2094-CDD6-4D44-A668-76ED78B0F964}" dt="2022-12-15T12:48:22.478" v="377" actId="20577"/>
          <ac:spMkLst>
            <pc:docMk/>
            <pc:sldMk cId="0" sldId="263"/>
            <ac:spMk id="5" creationId="{62A70894-C0CD-D849-7B2A-767A6419B985}"/>
          </ac:spMkLst>
        </pc:spChg>
      </pc:sldChg>
      <pc:sldChg chg="modSp mod">
        <pc:chgData name="Tomáš Holetz (immocap.sk)" userId="16d36d35-ee2d-4d88-bdc9-72bf4e0f63eb" providerId="ADAL" clId="{24FE2094-CDD6-4D44-A668-76ED78B0F964}" dt="2022-12-15T12:42:55.439" v="308" actId="20577"/>
        <pc:sldMkLst>
          <pc:docMk/>
          <pc:sldMk cId="0" sldId="266"/>
        </pc:sldMkLst>
        <pc:spChg chg="mod">
          <ac:chgData name="Tomáš Holetz (immocap.sk)" userId="16d36d35-ee2d-4d88-bdc9-72bf4e0f63eb" providerId="ADAL" clId="{24FE2094-CDD6-4D44-A668-76ED78B0F964}" dt="2022-12-15T12:42:55.439" v="308" actId="20577"/>
          <ac:spMkLst>
            <pc:docMk/>
            <pc:sldMk cId="0" sldId="266"/>
            <ac:spMk id="2" creationId="{806B30D9-BFB5-B5A0-2270-2FC2ADCADA11}"/>
          </ac:spMkLst>
        </pc:spChg>
      </pc:sldChg>
      <pc:sldChg chg="modSp mod">
        <pc:chgData name="Tomáš Holetz (immocap.sk)" userId="16d36d35-ee2d-4d88-bdc9-72bf4e0f63eb" providerId="ADAL" clId="{24FE2094-CDD6-4D44-A668-76ED78B0F964}" dt="2022-12-15T12:47:20.584" v="340" actId="20577"/>
        <pc:sldMkLst>
          <pc:docMk/>
          <pc:sldMk cId="0" sldId="268"/>
        </pc:sldMkLst>
        <pc:spChg chg="mod">
          <ac:chgData name="Tomáš Holetz (immocap.sk)" userId="16d36d35-ee2d-4d88-bdc9-72bf4e0f63eb" providerId="ADAL" clId="{24FE2094-CDD6-4D44-A668-76ED78B0F964}" dt="2022-12-15T12:47:20.584" v="340" actId="20577"/>
          <ac:spMkLst>
            <pc:docMk/>
            <pc:sldMk cId="0" sldId="268"/>
            <ac:spMk id="5" creationId="{F779DD27-61C7-8CC8-1918-168602914544}"/>
          </ac:spMkLst>
        </pc:spChg>
      </pc:sldChg>
      <pc:sldChg chg="modSp mod">
        <pc:chgData name="Tomáš Holetz (immocap.sk)" userId="16d36d35-ee2d-4d88-bdc9-72bf4e0f63eb" providerId="ADAL" clId="{24FE2094-CDD6-4D44-A668-76ED78B0F964}" dt="2022-12-15T12:50:14.632" v="449" actId="1036"/>
        <pc:sldMkLst>
          <pc:docMk/>
          <pc:sldMk cId="0" sldId="271"/>
        </pc:sldMkLst>
        <pc:spChg chg="mod">
          <ac:chgData name="Tomáš Holetz (immocap.sk)" userId="16d36d35-ee2d-4d88-bdc9-72bf4e0f63eb" providerId="ADAL" clId="{24FE2094-CDD6-4D44-A668-76ED78B0F964}" dt="2022-12-14T14:44:22.725" v="189" actId="2711"/>
          <ac:spMkLst>
            <pc:docMk/>
            <pc:sldMk cId="0" sldId="271"/>
            <ac:spMk id="672" creationId="{00000000-0000-0000-0000-000000000000}"/>
          </ac:spMkLst>
        </pc:spChg>
        <pc:spChg chg="mod">
          <ac:chgData name="Tomáš Holetz (immocap.sk)" userId="16d36d35-ee2d-4d88-bdc9-72bf4e0f63eb" providerId="ADAL" clId="{24FE2094-CDD6-4D44-A668-76ED78B0F964}" dt="2022-12-15T12:49:49.720" v="382" actId="1076"/>
          <ac:spMkLst>
            <pc:docMk/>
            <pc:sldMk cId="0" sldId="271"/>
            <ac:spMk id="673" creationId="{00000000-0000-0000-0000-000000000000}"/>
          </ac:spMkLst>
        </pc:spChg>
        <pc:spChg chg="mod">
          <ac:chgData name="Tomáš Holetz (immocap.sk)" userId="16d36d35-ee2d-4d88-bdc9-72bf4e0f63eb" providerId="ADAL" clId="{24FE2094-CDD6-4D44-A668-76ED78B0F964}" dt="2022-12-14T14:44:22.725" v="189" actId="2711"/>
          <ac:spMkLst>
            <pc:docMk/>
            <pc:sldMk cId="0" sldId="271"/>
            <ac:spMk id="674" creationId="{00000000-0000-0000-0000-000000000000}"/>
          </ac:spMkLst>
        </pc:spChg>
        <pc:spChg chg="mod">
          <ac:chgData name="Tomáš Holetz (immocap.sk)" userId="16d36d35-ee2d-4d88-bdc9-72bf4e0f63eb" providerId="ADAL" clId="{24FE2094-CDD6-4D44-A668-76ED78B0F964}" dt="2022-12-15T12:50:14.632" v="449" actId="1036"/>
          <ac:spMkLst>
            <pc:docMk/>
            <pc:sldMk cId="0" sldId="271"/>
            <ac:spMk id="675" creationId="{00000000-0000-0000-0000-000000000000}"/>
          </ac:spMkLst>
        </pc:spChg>
        <pc:spChg chg="mod">
          <ac:chgData name="Tomáš Holetz (immocap.sk)" userId="16d36d35-ee2d-4d88-bdc9-72bf4e0f63eb" providerId="ADAL" clId="{24FE2094-CDD6-4D44-A668-76ED78B0F964}" dt="2022-12-14T14:44:22.725" v="189" actId="2711"/>
          <ac:spMkLst>
            <pc:docMk/>
            <pc:sldMk cId="0" sldId="271"/>
            <ac:spMk id="676" creationId="{00000000-0000-0000-0000-000000000000}"/>
          </ac:spMkLst>
        </pc:spChg>
        <pc:spChg chg="mod">
          <ac:chgData name="Tomáš Holetz (immocap.sk)" userId="16d36d35-ee2d-4d88-bdc9-72bf4e0f63eb" providerId="ADAL" clId="{24FE2094-CDD6-4D44-A668-76ED78B0F964}" dt="2022-12-14T14:44:22.725" v="189" actId="2711"/>
          <ac:spMkLst>
            <pc:docMk/>
            <pc:sldMk cId="0" sldId="271"/>
            <ac:spMk id="677" creationId="{00000000-0000-0000-0000-000000000000}"/>
          </ac:spMkLst>
        </pc:spChg>
        <pc:spChg chg="mod">
          <ac:chgData name="Tomáš Holetz (immocap.sk)" userId="16d36d35-ee2d-4d88-bdc9-72bf4e0f63eb" providerId="ADAL" clId="{24FE2094-CDD6-4D44-A668-76ED78B0F964}" dt="2022-12-15T12:49:56.566" v="388" actId="1036"/>
          <ac:spMkLst>
            <pc:docMk/>
            <pc:sldMk cId="0" sldId="271"/>
            <ac:spMk id="678" creationId="{00000000-0000-0000-0000-000000000000}"/>
          </ac:spMkLst>
        </pc:spChg>
        <pc:spChg chg="mod">
          <ac:chgData name="Tomáš Holetz (immocap.sk)" userId="16d36d35-ee2d-4d88-bdc9-72bf4e0f63eb" providerId="ADAL" clId="{24FE2094-CDD6-4D44-A668-76ED78B0F964}" dt="2022-12-15T12:50:00.347" v="397" actId="1036"/>
          <ac:spMkLst>
            <pc:docMk/>
            <pc:sldMk cId="0" sldId="271"/>
            <ac:spMk id="679" creationId="{00000000-0000-0000-0000-000000000000}"/>
          </ac:spMkLst>
        </pc:spChg>
        <pc:spChg chg="mod">
          <ac:chgData name="Tomáš Holetz (immocap.sk)" userId="16d36d35-ee2d-4d88-bdc9-72bf4e0f63eb" providerId="ADAL" clId="{24FE2094-CDD6-4D44-A668-76ED78B0F964}" dt="2022-12-15T12:50:03.873" v="409" actId="1036"/>
          <ac:spMkLst>
            <pc:docMk/>
            <pc:sldMk cId="0" sldId="271"/>
            <ac:spMk id="680" creationId="{00000000-0000-0000-0000-000000000000}"/>
          </ac:spMkLst>
        </pc:spChg>
        <pc:spChg chg="mod">
          <ac:chgData name="Tomáš Holetz (immocap.sk)" userId="16d36d35-ee2d-4d88-bdc9-72bf4e0f63eb" providerId="ADAL" clId="{24FE2094-CDD6-4D44-A668-76ED78B0F964}" dt="2022-12-15T12:50:09.475" v="428" actId="1036"/>
          <ac:spMkLst>
            <pc:docMk/>
            <pc:sldMk cId="0" sldId="271"/>
            <ac:spMk id="681" creationId="{00000000-0000-0000-0000-000000000000}"/>
          </ac:spMkLst>
        </pc:spChg>
      </pc:sldChg>
      <pc:sldChg chg="addSp delSp modSp mod">
        <pc:chgData name="Tomáš Holetz (immocap.sk)" userId="16d36d35-ee2d-4d88-bdc9-72bf4e0f63eb" providerId="ADAL" clId="{24FE2094-CDD6-4D44-A668-76ED78B0F964}" dt="2022-12-15T12:54:28.323" v="459" actId="20577"/>
        <pc:sldMkLst>
          <pc:docMk/>
          <pc:sldMk cId="0" sldId="272"/>
        </pc:sldMkLst>
        <pc:spChg chg="add mod">
          <ac:chgData name="Tomáš Holetz (immocap.sk)" userId="16d36d35-ee2d-4d88-bdc9-72bf4e0f63eb" providerId="ADAL" clId="{24FE2094-CDD6-4D44-A668-76ED78B0F964}" dt="2022-12-15T12:54:06.562" v="450"/>
          <ac:spMkLst>
            <pc:docMk/>
            <pc:sldMk cId="0" sldId="272"/>
            <ac:spMk id="2" creationId="{F528E32A-F252-40C7-046C-46DF155101A8}"/>
          </ac:spMkLst>
        </pc:spChg>
        <pc:spChg chg="add mod">
          <ac:chgData name="Tomáš Holetz (immocap.sk)" userId="16d36d35-ee2d-4d88-bdc9-72bf4e0f63eb" providerId="ADAL" clId="{24FE2094-CDD6-4D44-A668-76ED78B0F964}" dt="2022-12-15T12:54:06.562" v="450"/>
          <ac:spMkLst>
            <pc:docMk/>
            <pc:sldMk cId="0" sldId="272"/>
            <ac:spMk id="3" creationId="{940E676F-3422-EE6E-3133-1BC7004BBA00}"/>
          </ac:spMkLst>
        </pc:spChg>
        <pc:spChg chg="add mod">
          <ac:chgData name="Tomáš Holetz (immocap.sk)" userId="16d36d35-ee2d-4d88-bdc9-72bf4e0f63eb" providerId="ADAL" clId="{24FE2094-CDD6-4D44-A668-76ED78B0F964}" dt="2022-12-15T12:54:06.562" v="450"/>
          <ac:spMkLst>
            <pc:docMk/>
            <pc:sldMk cId="0" sldId="272"/>
            <ac:spMk id="4" creationId="{633F4E18-0111-F03A-B1E8-5DB2BDDF960D}"/>
          </ac:spMkLst>
        </pc:spChg>
        <pc:spChg chg="add mod">
          <ac:chgData name="Tomáš Holetz (immocap.sk)" userId="16d36d35-ee2d-4d88-bdc9-72bf4e0f63eb" providerId="ADAL" clId="{24FE2094-CDD6-4D44-A668-76ED78B0F964}" dt="2022-12-15T12:54:06.562" v="450"/>
          <ac:spMkLst>
            <pc:docMk/>
            <pc:sldMk cId="0" sldId="272"/>
            <ac:spMk id="5" creationId="{A3C47275-32B2-15C8-91F2-B57240CE9E06}"/>
          </ac:spMkLst>
        </pc:spChg>
        <pc:spChg chg="add mod">
          <ac:chgData name="Tomáš Holetz (immocap.sk)" userId="16d36d35-ee2d-4d88-bdc9-72bf4e0f63eb" providerId="ADAL" clId="{24FE2094-CDD6-4D44-A668-76ED78B0F964}" dt="2022-12-15T12:54:06.562" v="450"/>
          <ac:spMkLst>
            <pc:docMk/>
            <pc:sldMk cId="0" sldId="272"/>
            <ac:spMk id="6" creationId="{0D31A630-5981-D5F6-CE13-B87D814D78B9}"/>
          </ac:spMkLst>
        </pc:spChg>
        <pc:spChg chg="mod">
          <ac:chgData name="Tomáš Holetz (immocap.sk)" userId="16d36d35-ee2d-4d88-bdc9-72bf4e0f63eb" providerId="ADAL" clId="{24FE2094-CDD6-4D44-A668-76ED78B0F964}" dt="2022-12-15T12:54:28.323" v="459" actId="20577"/>
          <ac:spMkLst>
            <pc:docMk/>
            <pc:sldMk cId="0" sldId="272"/>
            <ac:spMk id="689" creationId="{00000000-0000-0000-0000-000000000000}"/>
          </ac:spMkLst>
        </pc:spChg>
        <pc:spChg chg="mod">
          <ac:chgData name="Tomáš Holetz (immocap.sk)" userId="16d36d35-ee2d-4d88-bdc9-72bf4e0f63eb" providerId="ADAL" clId="{24FE2094-CDD6-4D44-A668-76ED78B0F964}" dt="2022-12-15T12:54:10.659" v="451" actId="1076"/>
          <ac:spMkLst>
            <pc:docMk/>
            <pc:sldMk cId="0" sldId="272"/>
            <ac:spMk id="690" creationId="{00000000-0000-0000-0000-000000000000}"/>
          </ac:spMkLst>
        </pc:spChg>
        <pc:graphicFrameChg chg="add mod">
          <ac:chgData name="Tomáš Holetz (immocap.sk)" userId="16d36d35-ee2d-4d88-bdc9-72bf4e0f63eb" providerId="ADAL" clId="{24FE2094-CDD6-4D44-A668-76ED78B0F964}" dt="2022-12-15T12:54:21.027" v="453"/>
          <ac:graphicFrameMkLst>
            <pc:docMk/>
            <pc:sldMk cId="0" sldId="272"/>
            <ac:graphicFrameMk id="7" creationId="{F0EFEE5A-8782-F316-B74E-90D398BAA546}"/>
          </ac:graphicFrameMkLst>
        </pc:graphicFrameChg>
        <pc:graphicFrameChg chg="del">
          <ac:chgData name="Tomáš Holetz (immocap.sk)" userId="16d36d35-ee2d-4d88-bdc9-72bf4e0f63eb" providerId="ADAL" clId="{24FE2094-CDD6-4D44-A668-76ED78B0F964}" dt="2022-12-15T12:54:20.556" v="452" actId="478"/>
          <ac:graphicFrameMkLst>
            <pc:docMk/>
            <pc:sldMk cId="0" sldId="272"/>
            <ac:graphicFrameMk id="688" creationId="{00000000-0000-0000-0000-000000000000}"/>
          </ac:graphicFrameMkLst>
        </pc:graphicFrameChg>
      </pc:sldChg>
      <pc:sldChg chg="delSp modSp mod">
        <pc:chgData name="Tomáš Holetz (immocap.sk)" userId="16d36d35-ee2d-4d88-bdc9-72bf4e0f63eb" providerId="ADAL" clId="{24FE2094-CDD6-4D44-A668-76ED78B0F964}" dt="2022-12-15T12:57:57.593" v="505" actId="20577"/>
        <pc:sldMkLst>
          <pc:docMk/>
          <pc:sldMk cId="0" sldId="275"/>
        </pc:sldMkLst>
        <pc:spChg chg="mod">
          <ac:chgData name="Tomáš Holetz (immocap.sk)" userId="16d36d35-ee2d-4d88-bdc9-72bf4e0f63eb" providerId="ADAL" clId="{24FE2094-CDD6-4D44-A668-76ED78B0F964}" dt="2022-12-15T12:57:57.593" v="505" actId="20577"/>
          <ac:spMkLst>
            <pc:docMk/>
            <pc:sldMk cId="0" sldId="275"/>
            <ac:spMk id="713" creationId="{00000000-0000-0000-0000-000000000000}"/>
          </ac:spMkLst>
        </pc:spChg>
        <pc:spChg chg="del mod">
          <ac:chgData name="Tomáš Holetz (immocap.sk)" userId="16d36d35-ee2d-4d88-bdc9-72bf4e0f63eb" providerId="ADAL" clId="{24FE2094-CDD6-4D44-A668-76ED78B0F964}" dt="2022-12-14T14:47:41.854" v="198" actId="478"/>
          <ac:spMkLst>
            <pc:docMk/>
            <pc:sldMk cId="0" sldId="275"/>
            <ac:spMk id="717" creationId="{00000000-0000-0000-0000-000000000000}"/>
          </ac:spMkLst>
        </pc:spChg>
        <pc:spChg chg="mod">
          <ac:chgData name="Tomáš Holetz (immocap.sk)" userId="16d36d35-ee2d-4d88-bdc9-72bf4e0f63eb" providerId="ADAL" clId="{24FE2094-CDD6-4D44-A668-76ED78B0F964}" dt="2022-12-14T14:47:34.118" v="197" actId="255"/>
          <ac:spMkLst>
            <pc:docMk/>
            <pc:sldMk cId="0" sldId="275"/>
            <ac:spMk id="718" creationId="{00000000-0000-0000-0000-000000000000}"/>
          </ac:spMkLst>
        </pc:spChg>
        <pc:spChg chg="mod">
          <ac:chgData name="Tomáš Holetz (immocap.sk)" userId="16d36d35-ee2d-4d88-bdc9-72bf4e0f63eb" providerId="ADAL" clId="{24FE2094-CDD6-4D44-A668-76ED78B0F964}" dt="2022-12-14T14:47:49.214" v="207" actId="1036"/>
          <ac:spMkLst>
            <pc:docMk/>
            <pc:sldMk cId="0" sldId="275"/>
            <ac:spMk id="719" creationId="{00000000-0000-0000-0000-000000000000}"/>
          </ac:spMkLst>
        </pc:spChg>
        <pc:spChg chg="mod">
          <ac:chgData name="Tomáš Holetz (immocap.sk)" userId="16d36d35-ee2d-4d88-bdc9-72bf4e0f63eb" providerId="ADAL" clId="{24FE2094-CDD6-4D44-A668-76ED78B0F964}" dt="2022-12-14T14:47:49.214" v="207" actId="1036"/>
          <ac:spMkLst>
            <pc:docMk/>
            <pc:sldMk cId="0" sldId="275"/>
            <ac:spMk id="720" creationId="{00000000-0000-0000-0000-000000000000}"/>
          </ac:spMkLst>
        </pc:spChg>
        <pc:spChg chg="mod">
          <ac:chgData name="Tomáš Holetz (immocap.sk)" userId="16d36d35-ee2d-4d88-bdc9-72bf4e0f63eb" providerId="ADAL" clId="{24FE2094-CDD6-4D44-A668-76ED78B0F964}" dt="2022-12-14T14:47:49.214" v="207" actId="1036"/>
          <ac:spMkLst>
            <pc:docMk/>
            <pc:sldMk cId="0" sldId="275"/>
            <ac:spMk id="721" creationId="{00000000-0000-0000-0000-000000000000}"/>
          </ac:spMkLst>
        </pc:spChg>
        <pc:spChg chg="mod">
          <ac:chgData name="Tomáš Holetz (immocap.sk)" userId="16d36d35-ee2d-4d88-bdc9-72bf4e0f63eb" providerId="ADAL" clId="{24FE2094-CDD6-4D44-A668-76ED78B0F964}" dt="2022-12-14T14:47:49.214" v="207" actId="1036"/>
          <ac:spMkLst>
            <pc:docMk/>
            <pc:sldMk cId="0" sldId="275"/>
            <ac:spMk id="722" creationId="{00000000-0000-0000-0000-000000000000}"/>
          </ac:spMkLst>
        </pc:spChg>
      </pc:sldChg>
      <pc:sldChg chg="modSp add del mod setBg delCm">
        <pc:chgData name="Tomáš Holetz (immocap.sk)" userId="16d36d35-ee2d-4d88-bdc9-72bf4e0f63eb" providerId="ADAL" clId="{24FE2094-CDD6-4D44-A668-76ED78B0F964}" dt="2022-12-15T13:07:29.402" v="727"/>
        <pc:sldMkLst>
          <pc:docMk/>
          <pc:sldMk cId="0" sldId="276"/>
        </pc:sldMkLst>
        <pc:spChg chg="mod">
          <ac:chgData name="Tomáš Holetz (immocap.sk)" userId="16d36d35-ee2d-4d88-bdc9-72bf4e0f63eb" providerId="ADAL" clId="{24FE2094-CDD6-4D44-A668-76ED78B0F964}" dt="2022-12-14T14:45:42.436" v="192" actId="2711"/>
          <ac:spMkLst>
            <pc:docMk/>
            <pc:sldMk cId="0" sldId="276"/>
            <ac:spMk id="8" creationId="{CAED4D47-3D79-3983-766D-432A30E86784}"/>
          </ac:spMkLst>
        </pc:spChg>
        <pc:spChg chg="mod">
          <ac:chgData name="Tomáš Holetz (immocap.sk)" userId="16d36d35-ee2d-4d88-bdc9-72bf4e0f63eb" providerId="ADAL" clId="{24FE2094-CDD6-4D44-A668-76ED78B0F964}" dt="2022-12-14T14:45:42.436" v="192" actId="2711"/>
          <ac:spMkLst>
            <pc:docMk/>
            <pc:sldMk cId="0" sldId="276"/>
            <ac:spMk id="9" creationId="{5C368908-4F95-9775-A3E0-4D323AB0D0EE}"/>
          </ac:spMkLst>
        </pc:spChg>
        <pc:spChg chg="mod">
          <ac:chgData name="Tomáš Holetz (immocap.sk)" userId="16d36d35-ee2d-4d88-bdc9-72bf4e0f63eb" providerId="ADAL" clId="{24FE2094-CDD6-4D44-A668-76ED78B0F964}" dt="2022-12-14T14:45:42.436" v="192" actId="2711"/>
          <ac:spMkLst>
            <pc:docMk/>
            <pc:sldMk cId="0" sldId="276"/>
            <ac:spMk id="10" creationId="{7200BEC9-D70D-E03E-5898-47E77A9C1EE4}"/>
          </ac:spMkLst>
        </pc:spChg>
        <pc:spChg chg="mod">
          <ac:chgData name="Tomáš Holetz (immocap.sk)" userId="16d36d35-ee2d-4d88-bdc9-72bf4e0f63eb" providerId="ADAL" clId="{24FE2094-CDD6-4D44-A668-76ED78B0F964}" dt="2022-12-14T14:45:42.436" v="192" actId="2711"/>
          <ac:spMkLst>
            <pc:docMk/>
            <pc:sldMk cId="0" sldId="276"/>
            <ac:spMk id="11" creationId="{B28F0FE2-8184-D7B0-2DAE-64CA1C903624}"/>
          </ac:spMkLst>
        </pc:spChg>
        <pc:spChg chg="mod">
          <ac:chgData name="Tomáš Holetz (immocap.sk)" userId="16d36d35-ee2d-4d88-bdc9-72bf4e0f63eb" providerId="ADAL" clId="{24FE2094-CDD6-4D44-A668-76ED78B0F964}" dt="2022-12-14T14:45:42.436" v="192" actId="2711"/>
          <ac:spMkLst>
            <pc:docMk/>
            <pc:sldMk cId="0" sldId="276"/>
            <ac:spMk id="12" creationId="{72821519-9F8E-A7EB-7ED0-0E7EEBD52DF8}"/>
          </ac:spMkLst>
        </pc:spChg>
        <pc:spChg chg="mod">
          <ac:chgData name="Tomáš Holetz (immocap.sk)" userId="16d36d35-ee2d-4d88-bdc9-72bf4e0f63eb" providerId="ADAL" clId="{24FE2094-CDD6-4D44-A668-76ED78B0F964}" dt="2022-12-15T13:00:13.931" v="510" actId="27636"/>
          <ac:spMkLst>
            <pc:docMk/>
            <pc:sldMk cId="0" sldId="276"/>
            <ac:spMk id="13" creationId="{07777197-EA7C-D6AE-4129-827FC45E0BAF}"/>
          </ac:spMkLst>
        </pc:spChg>
        <pc:spChg chg="mod">
          <ac:chgData name="Tomáš Holetz (immocap.sk)" userId="16d36d35-ee2d-4d88-bdc9-72bf4e0f63eb" providerId="ADAL" clId="{24FE2094-CDD6-4D44-A668-76ED78B0F964}" dt="2022-12-14T14:45:42.436" v="192" actId="2711"/>
          <ac:spMkLst>
            <pc:docMk/>
            <pc:sldMk cId="0" sldId="276"/>
            <ac:spMk id="17" creationId="{211677CD-B839-4ED7-A3AD-2C9BC813A095}"/>
          </ac:spMkLst>
        </pc:spChg>
        <pc:spChg chg="mod">
          <ac:chgData name="Tomáš Holetz (immocap.sk)" userId="16d36d35-ee2d-4d88-bdc9-72bf4e0f63eb" providerId="ADAL" clId="{24FE2094-CDD6-4D44-A668-76ED78B0F964}" dt="2022-12-15T13:02:08.309" v="577" actId="6549"/>
          <ac:spMkLst>
            <pc:docMk/>
            <pc:sldMk cId="0" sldId="276"/>
            <ac:spMk id="24" creationId="{028CF6FA-06C0-EAB2-92A2-952A1E81E71E}"/>
          </ac:spMkLst>
        </pc:spChg>
        <pc:spChg chg="mod">
          <ac:chgData name="Tomáš Holetz (immocap.sk)" userId="16d36d35-ee2d-4d88-bdc9-72bf4e0f63eb" providerId="ADAL" clId="{24FE2094-CDD6-4D44-A668-76ED78B0F964}" dt="2022-12-14T14:45:42.436" v="192" actId="2711"/>
          <ac:spMkLst>
            <pc:docMk/>
            <pc:sldMk cId="0" sldId="276"/>
            <ac:spMk id="726" creationId="{00000000-0000-0000-0000-000000000000}"/>
          </ac:spMkLst>
        </pc:spChg>
        <pc:spChg chg="mod">
          <ac:chgData name="Tomáš Holetz (immocap.sk)" userId="16d36d35-ee2d-4d88-bdc9-72bf4e0f63eb" providerId="ADAL" clId="{24FE2094-CDD6-4D44-A668-76ED78B0F964}" dt="2022-12-14T14:45:42.436" v="192" actId="2711"/>
          <ac:spMkLst>
            <pc:docMk/>
            <pc:sldMk cId="0" sldId="276"/>
            <ac:spMk id="727" creationId="{00000000-0000-0000-0000-000000000000}"/>
          </ac:spMkLst>
        </pc:spChg>
        <pc:spChg chg="mod">
          <ac:chgData name="Tomáš Holetz (immocap.sk)" userId="16d36d35-ee2d-4d88-bdc9-72bf4e0f63eb" providerId="ADAL" clId="{24FE2094-CDD6-4D44-A668-76ED78B0F964}" dt="2022-12-14T14:45:42.436" v="192" actId="2711"/>
          <ac:spMkLst>
            <pc:docMk/>
            <pc:sldMk cId="0" sldId="276"/>
            <ac:spMk id="729" creationId="{00000000-0000-0000-0000-000000000000}"/>
          </ac:spMkLst>
        </pc:spChg>
        <pc:spChg chg="mod">
          <ac:chgData name="Tomáš Holetz (immocap.sk)" userId="16d36d35-ee2d-4d88-bdc9-72bf4e0f63eb" providerId="ADAL" clId="{24FE2094-CDD6-4D44-A668-76ED78B0F964}" dt="2022-12-14T14:45:42.436" v="192" actId="2711"/>
          <ac:spMkLst>
            <pc:docMk/>
            <pc:sldMk cId="0" sldId="276"/>
            <ac:spMk id="732" creationId="{00000000-0000-0000-0000-000000000000}"/>
          </ac:spMkLst>
        </pc:spChg>
        <pc:spChg chg="mod">
          <ac:chgData name="Tomáš Holetz (immocap.sk)" userId="16d36d35-ee2d-4d88-bdc9-72bf4e0f63eb" providerId="ADAL" clId="{24FE2094-CDD6-4D44-A668-76ED78B0F964}" dt="2022-12-14T14:45:42.436" v="192" actId="2711"/>
          <ac:spMkLst>
            <pc:docMk/>
            <pc:sldMk cId="0" sldId="276"/>
            <ac:spMk id="733" creationId="{00000000-0000-0000-0000-000000000000}"/>
          </ac:spMkLst>
        </pc:spChg>
        <pc:spChg chg="mod">
          <ac:chgData name="Tomáš Holetz (immocap.sk)" userId="16d36d35-ee2d-4d88-bdc9-72bf4e0f63eb" providerId="ADAL" clId="{24FE2094-CDD6-4D44-A668-76ED78B0F964}" dt="2022-12-14T14:45:42.436" v="192" actId="2711"/>
          <ac:spMkLst>
            <pc:docMk/>
            <pc:sldMk cId="0" sldId="276"/>
            <ac:spMk id="734" creationId="{00000000-0000-0000-0000-000000000000}"/>
          </ac:spMkLst>
        </pc:spChg>
        <pc:spChg chg="mod">
          <ac:chgData name="Tomáš Holetz (immocap.sk)" userId="16d36d35-ee2d-4d88-bdc9-72bf4e0f63eb" providerId="ADAL" clId="{24FE2094-CDD6-4D44-A668-76ED78B0F964}" dt="2022-12-14T14:45:42.436" v="192" actId="2711"/>
          <ac:spMkLst>
            <pc:docMk/>
            <pc:sldMk cId="0" sldId="276"/>
            <ac:spMk id="735" creationId="{00000000-0000-0000-0000-000000000000}"/>
          </ac:spMkLst>
        </pc:spChg>
      </pc:sldChg>
      <pc:sldChg chg="modSp add del mod setBg">
        <pc:chgData name="Tomáš Holetz (immocap.sk)" userId="16d36d35-ee2d-4d88-bdc9-72bf4e0f63eb" providerId="ADAL" clId="{24FE2094-CDD6-4D44-A668-76ED78B0F964}" dt="2022-12-15T13:02:44.523" v="594" actId="6549"/>
        <pc:sldMkLst>
          <pc:docMk/>
          <pc:sldMk cId="0" sldId="278"/>
        </pc:sldMkLst>
        <pc:spChg chg="mod">
          <ac:chgData name="Tomáš Holetz (immocap.sk)" userId="16d36d35-ee2d-4d88-bdc9-72bf4e0f63eb" providerId="ADAL" clId="{24FE2094-CDD6-4D44-A668-76ED78B0F964}" dt="2022-12-15T13:00:13.970" v="511" actId="27636"/>
          <ac:spMkLst>
            <pc:docMk/>
            <pc:sldMk cId="0" sldId="278"/>
            <ac:spMk id="2" creationId="{E234E90A-C5CD-BFEA-FB52-71091FDD9CC4}"/>
          </ac:spMkLst>
        </pc:spChg>
        <pc:spChg chg="mod">
          <ac:chgData name="Tomáš Holetz (immocap.sk)" userId="16d36d35-ee2d-4d88-bdc9-72bf4e0f63eb" providerId="ADAL" clId="{24FE2094-CDD6-4D44-A668-76ED78B0F964}" dt="2022-12-15T13:02:44.523" v="594" actId="6549"/>
          <ac:spMkLst>
            <pc:docMk/>
            <pc:sldMk cId="0" sldId="278"/>
            <ac:spMk id="13" creationId="{254F75B6-9250-73F9-2C41-7D46E69D6BF0}"/>
          </ac:spMkLst>
        </pc:spChg>
        <pc:picChg chg="mod">
          <ac:chgData name="Tomáš Holetz (immocap.sk)" userId="16d36d35-ee2d-4d88-bdc9-72bf4e0f63eb" providerId="ADAL" clId="{24FE2094-CDD6-4D44-A668-76ED78B0F964}" dt="2022-12-14T14:32:16.823" v="119" actId="14826"/>
          <ac:picMkLst>
            <pc:docMk/>
            <pc:sldMk cId="0" sldId="278"/>
            <ac:picMk id="825" creationId="{00000000-0000-0000-0000-000000000000}"/>
          </ac:picMkLst>
        </pc:picChg>
      </pc:sldChg>
      <pc:sldChg chg="addSp delSp modSp mod">
        <pc:chgData name="Tomáš Holetz (immocap.sk)" userId="16d36d35-ee2d-4d88-bdc9-72bf4e0f63eb" providerId="ADAL" clId="{24FE2094-CDD6-4D44-A668-76ED78B0F964}" dt="2022-12-15T13:25:14.094" v="740"/>
        <pc:sldMkLst>
          <pc:docMk/>
          <pc:sldMk cId="0" sldId="281"/>
        </pc:sldMkLst>
        <pc:spChg chg="add mod">
          <ac:chgData name="Tomáš Holetz (immocap.sk)" userId="16d36d35-ee2d-4d88-bdc9-72bf4e0f63eb" providerId="ADAL" clId="{24FE2094-CDD6-4D44-A668-76ED78B0F964}" dt="2022-12-15T13:25:14.094" v="740"/>
          <ac:spMkLst>
            <pc:docMk/>
            <pc:sldMk cId="0" sldId="281"/>
            <ac:spMk id="2" creationId="{C62AA7CC-FC6F-BAC7-6735-DAE14D21EF45}"/>
          </ac:spMkLst>
        </pc:spChg>
        <pc:spChg chg="del">
          <ac:chgData name="Tomáš Holetz (immocap.sk)" userId="16d36d35-ee2d-4d88-bdc9-72bf4e0f63eb" providerId="ADAL" clId="{24FE2094-CDD6-4D44-A668-76ED78B0F964}" dt="2022-12-15T13:25:13.703" v="739" actId="478"/>
          <ac:spMkLst>
            <pc:docMk/>
            <pc:sldMk cId="0" sldId="281"/>
            <ac:spMk id="853" creationId="{00000000-0000-0000-0000-000000000000}"/>
          </ac:spMkLst>
        </pc:spChg>
      </pc:sldChg>
      <pc:sldChg chg="addSp modSp mod">
        <pc:chgData name="Tomáš Holetz (immocap.sk)" userId="16d36d35-ee2d-4d88-bdc9-72bf4e0f63eb" providerId="ADAL" clId="{24FE2094-CDD6-4D44-A668-76ED78B0F964}" dt="2022-12-14T14:56:31.932" v="223" actId="1036"/>
        <pc:sldMkLst>
          <pc:docMk/>
          <pc:sldMk cId="0" sldId="284"/>
        </pc:sldMkLst>
        <pc:spChg chg="add mod">
          <ac:chgData name="Tomáš Holetz (immocap.sk)" userId="16d36d35-ee2d-4d88-bdc9-72bf4e0f63eb" providerId="ADAL" clId="{24FE2094-CDD6-4D44-A668-76ED78B0F964}" dt="2022-12-14T14:31:29.792" v="118" actId="1076"/>
          <ac:spMkLst>
            <pc:docMk/>
            <pc:sldMk cId="0" sldId="284"/>
            <ac:spMk id="10" creationId="{F720BA9C-B5F9-B2DC-3FBA-660771DA66B9}"/>
          </ac:spMkLst>
        </pc:spChg>
        <pc:spChg chg="add mod">
          <ac:chgData name="Tomáš Holetz (immocap.sk)" userId="16d36d35-ee2d-4d88-bdc9-72bf4e0f63eb" providerId="ADAL" clId="{24FE2094-CDD6-4D44-A668-76ED78B0F964}" dt="2022-12-14T14:31:29.792" v="118" actId="1076"/>
          <ac:spMkLst>
            <pc:docMk/>
            <pc:sldMk cId="0" sldId="284"/>
            <ac:spMk id="11" creationId="{87DDEE2B-7DD3-1C4A-DE81-8D19FE944057}"/>
          </ac:spMkLst>
        </pc:spChg>
        <pc:spChg chg="mod">
          <ac:chgData name="Tomáš Holetz (immocap.sk)" userId="16d36d35-ee2d-4d88-bdc9-72bf4e0f63eb" providerId="ADAL" clId="{24FE2094-CDD6-4D44-A668-76ED78B0F964}" dt="2022-12-14T14:56:31.932" v="223" actId="1036"/>
          <ac:spMkLst>
            <pc:docMk/>
            <pc:sldMk cId="0" sldId="284"/>
            <ac:spMk id="899" creationId="{00000000-0000-0000-0000-000000000000}"/>
          </ac:spMkLst>
        </pc:spChg>
        <pc:spChg chg="mod">
          <ac:chgData name="Tomáš Holetz (immocap.sk)" userId="16d36d35-ee2d-4d88-bdc9-72bf4e0f63eb" providerId="ADAL" clId="{24FE2094-CDD6-4D44-A668-76ED78B0F964}" dt="2022-12-14T14:56:31.932" v="223" actId="1036"/>
          <ac:spMkLst>
            <pc:docMk/>
            <pc:sldMk cId="0" sldId="284"/>
            <ac:spMk id="900" creationId="{00000000-0000-0000-0000-000000000000}"/>
          </ac:spMkLst>
        </pc:spChg>
        <pc:spChg chg="mod">
          <ac:chgData name="Tomáš Holetz (immocap.sk)" userId="16d36d35-ee2d-4d88-bdc9-72bf4e0f63eb" providerId="ADAL" clId="{24FE2094-CDD6-4D44-A668-76ED78B0F964}" dt="2022-12-14T14:56:31.932" v="223" actId="1036"/>
          <ac:spMkLst>
            <pc:docMk/>
            <pc:sldMk cId="0" sldId="284"/>
            <ac:spMk id="901" creationId="{00000000-0000-0000-0000-000000000000}"/>
          </ac:spMkLst>
        </pc:spChg>
        <pc:spChg chg="mod">
          <ac:chgData name="Tomáš Holetz (immocap.sk)" userId="16d36d35-ee2d-4d88-bdc9-72bf4e0f63eb" providerId="ADAL" clId="{24FE2094-CDD6-4D44-A668-76ED78B0F964}" dt="2022-12-14T14:56:31.932" v="223" actId="1036"/>
          <ac:spMkLst>
            <pc:docMk/>
            <pc:sldMk cId="0" sldId="284"/>
            <ac:spMk id="902" creationId="{00000000-0000-0000-0000-000000000000}"/>
          </ac:spMkLst>
        </pc:spChg>
        <pc:spChg chg="mod">
          <ac:chgData name="Tomáš Holetz (immocap.sk)" userId="16d36d35-ee2d-4d88-bdc9-72bf4e0f63eb" providerId="ADAL" clId="{24FE2094-CDD6-4D44-A668-76ED78B0F964}" dt="2022-12-14T14:56:31.932" v="223" actId="1036"/>
          <ac:spMkLst>
            <pc:docMk/>
            <pc:sldMk cId="0" sldId="284"/>
            <ac:spMk id="903" creationId="{00000000-0000-0000-0000-000000000000}"/>
          </ac:spMkLst>
        </pc:spChg>
        <pc:spChg chg="mod">
          <ac:chgData name="Tomáš Holetz (immocap.sk)" userId="16d36d35-ee2d-4d88-bdc9-72bf4e0f63eb" providerId="ADAL" clId="{24FE2094-CDD6-4D44-A668-76ED78B0F964}" dt="2022-12-14T14:56:31.932" v="223" actId="1036"/>
          <ac:spMkLst>
            <pc:docMk/>
            <pc:sldMk cId="0" sldId="284"/>
            <ac:spMk id="904" creationId="{00000000-0000-0000-0000-000000000000}"/>
          </ac:spMkLst>
        </pc:spChg>
        <pc:spChg chg="mod">
          <ac:chgData name="Tomáš Holetz (immocap.sk)" userId="16d36d35-ee2d-4d88-bdc9-72bf4e0f63eb" providerId="ADAL" clId="{24FE2094-CDD6-4D44-A668-76ED78B0F964}" dt="2022-12-14T14:56:31.932" v="223" actId="1036"/>
          <ac:spMkLst>
            <pc:docMk/>
            <pc:sldMk cId="0" sldId="284"/>
            <ac:spMk id="905" creationId="{00000000-0000-0000-0000-000000000000}"/>
          </ac:spMkLst>
        </pc:spChg>
        <pc:spChg chg="mod">
          <ac:chgData name="Tomáš Holetz (immocap.sk)" userId="16d36d35-ee2d-4d88-bdc9-72bf4e0f63eb" providerId="ADAL" clId="{24FE2094-CDD6-4D44-A668-76ED78B0F964}" dt="2022-12-14T14:56:31.932" v="223" actId="1036"/>
          <ac:spMkLst>
            <pc:docMk/>
            <pc:sldMk cId="0" sldId="284"/>
            <ac:spMk id="906" creationId="{00000000-0000-0000-0000-000000000000}"/>
          </ac:spMkLst>
        </pc:spChg>
        <pc:grpChg chg="mod">
          <ac:chgData name="Tomáš Holetz (immocap.sk)" userId="16d36d35-ee2d-4d88-bdc9-72bf4e0f63eb" providerId="ADAL" clId="{24FE2094-CDD6-4D44-A668-76ED78B0F964}" dt="2022-12-14T14:31:29.792" v="118" actId="1076"/>
          <ac:grpSpMkLst>
            <pc:docMk/>
            <pc:sldMk cId="0" sldId="284"/>
            <ac:grpSpMk id="912" creationId="{00000000-0000-0000-0000-000000000000}"/>
          </ac:grpSpMkLst>
        </pc:grpChg>
        <pc:picChg chg="mod">
          <ac:chgData name="Tomáš Holetz (immocap.sk)" userId="16d36d35-ee2d-4d88-bdc9-72bf4e0f63eb" providerId="ADAL" clId="{24FE2094-CDD6-4D44-A668-76ED78B0F964}" dt="2022-12-14T14:56:31.932" v="223" actId="1036"/>
          <ac:picMkLst>
            <pc:docMk/>
            <pc:sldMk cId="0" sldId="284"/>
            <ac:picMk id="2" creationId="{C499E23B-D50B-5B54-85D6-AED43CAB28AE}"/>
          </ac:picMkLst>
        </pc:picChg>
        <pc:picChg chg="mod">
          <ac:chgData name="Tomáš Holetz (immocap.sk)" userId="16d36d35-ee2d-4d88-bdc9-72bf4e0f63eb" providerId="ADAL" clId="{24FE2094-CDD6-4D44-A668-76ED78B0F964}" dt="2022-12-14T14:56:31.932" v="223" actId="1036"/>
          <ac:picMkLst>
            <pc:docMk/>
            <pc:sldMk cId="0" sldId="284"/>
            <ac:picMk id="3" creationId="{BAA3F8D6-5DDD-3F96-E644-F690BDBA83FC}"/>
          </ac:picMkLst>
        </pc:picChg>
        <pc:picChg chg="mod">
          <ac:chgData name="Tomáš Holetz (immocap.sk)" userId="16d36d35-ee2d-4d88-bdc9-72bf4e0f63eb" providerId="ADAL" clId="{24FE2094-CDD6-4D44-A668-76ED78B0F964}" dt="2022-12-14T14:56:31.932" v="223" actId="1036"/>
          <ac:picMkLst>
            <pc:docMk/>
            <pc:sldMk cId="0" sldId="284"/>
            <ac:picMk id="4" creationId="{24063C95-1162-16BC-342A-62D8DC02BC2B}"/>
          </ac:picMkLst>
        </pc:picChg>
        <pc:picChg chg="add mod">
          <ac:chgData name="Tomáš Holetz (immocap.sk)" userId="16d36d35-ee2d-4d88-bdc9-72bf4e0f63eb" providerId="ADAL" clId="{24FE2094-CDD6-4D44-A668-76ED78B0F964}" dt="2022-12-14T14:31:29.792" v="118" actId="1076"/>
          <ac:picMkLst>
            <pc:docMk/>
            <pc:sldMk cId="0" sldId="284"/>
            <ac:picMk id="12" creationId="{C88E45B7-554D-033C-ACC4-93EA8C8572A8}"/>
          </ac:picMkLst>
        </pc:picChg>
        <pc:picChg chg="mod">
          <ac:chgData name="Tomáš Holetz (immocap.sk)" userId="16d36d35-ee2d-4d88-bdc9-72bf4e0f63eb" providerId="ADAL" clId="{24FE2094-CDD6-4D44-A668-76ED78B0F964}" dt="2022-12-14T14:56:31.932" v="223" actId="1036"/>
          <ac:picMkLst>
            <pc:docMk/>
            <pc:sldMk cId="0" sldId="284"/>
            <ac:picMk id="915" creationId="{00000000-0000-0000-0000-000000000000}"/>
          </ac:picMkLst>
        </pc:picChg>
      </pc:sldChg>
      <pc:sldChg chg="del">
        <pc:chgData name="Tomáš Holetz (immocap.sk)" userId="16d36d35-ee2d-4d88-bdc9-72bf4e0f63eb" providerId="ADAL" clId="{24FE2094-CDD6-4D44-A668-76ED78B0F964}" dt="2022-12-15T13:18:04.696" v="738" actId="47"/>
        <pc:sldMkLst>
          <pc:docMk/>
          <pc:sldMk cId="0" sldId="285"/>
        </pc:sldMkLst>
      </pc:sldChg>
      <pc:sldChg chg="modSp mod">
        <pc:chgData name="Tomáš Holetz (immocap.sk)" userId="16d36d35-ee2d-4d88-bdc9-72bf4e0f63eb" providerId="ADAL" clId="{24FE2094-CDD6-4D44-A668-76ED78B0F964}" dt="2022-12-15T12:56:43.562" v="501" actId="27636"/>
        <pc:sldMkLst>
          <pc:docMk/>
          <pc:sldMk cId="478395977" sldId="305"/>
        </pc:sldMkLst>
        <pc:spChg chg="mod">
          <ac:chgData name="Tomáš Holetz (immocap.sk)" userId="16d36d35-ee2d-4d88-bdc9-72bf4e0f63eb" providerId="ADAL" clId="{24FE2094-CDD6-4D44-A668-76ED78B0F964}" dt="2022-12-14T14:44:58.003" v="191" actId="2711"/>
          <ac:spMkLst>
            <pc:docMk/>
            <pc:sldMk cId="478395977" sldId="305"/>
            <ac:spMk id="2" creationId="{E74C9AB2-5E25-A6A3-6B15-33B682996958}"/>
          </ac:spMkLst>
        </pc:spChg>
        <pc:spChg chg="mod">
          <ac:chgData name="Tomáš Holetz (immocap.sk)" userId="16d36d35-ee2d-4d88-bdc9-72bf4e0f63eb" providerId="ADAL" clId="{24FE2094-CDD6-4D44-A668-76ED78B0F964}" dt="2022-12-14T14:44:58.003" v="191" actId="2711"/>
          <ac:spMkLst>
            <pc:docMk/>
            <pc:sldMk cId="478395977" sldId="305"/>
            <ac:spMk id="4" creationId="{53947ABE-035C-38E0-3224-C09F0DCAFA2A}"/>
          </ac:spMkLst>
        </pc:spChg>
        <pc:spChg chg="mod">
          <ac:chgData name="Tomáš Holetz (immocap.sk)" userId="16d36d35-ee2d-4d88-bdc9-72bf4e0f63eb" providerId="ADAL" clId="{24FE2094-CDD6-4D44-A668-76ED78B0F964}" dt="2022-12-14T14:44:58.003" v="191" actId="2711"/>
          <ac:spMkLst>
            <pc:docMk/>
            <pc:sldMk cId="478395977" sldId="305"/>
            <ac:spMk id="5" creationId="{BD4E658E-8F0A-38C4-7D23-60A733D0F067}"/>
          </ac:spMkLst>
        </pc:spChg>
        <pc:spChg chg="mod">
          <ac:chgData name="Tomáš Holetz (immocap.sk)" userId="16d36d35-ee2d-4d88-bdc9-72bf4e0f63eb" providerId="ADAL" clId="{24FE2094-CDD6-4D44-A668-76ED78B0F964}" dt="2022-12-14T14:44:58.003" v="191" actId="2711"/>
          <ac:spMkLst>
            <pc:docMk/>
            <pc:sldMk cId="478395977" sldId="305"/>
            <ac:spMk id="6" creationId="{5A140BF7-28C6-CAFD-6F38-15B4DC39178E}"/>
          </ac:spMkLst>
        </pc:spChg>
        <pc:spChg chg="mod">
          <ac:chgData name="Tomáš Holetz (immocap.sk)" userId="16d36d35-ee2d-4d88-bdc9-72bf4e0f63eb" providerId="ADAL" clId="{24FE2094-CDD6-4D44-A668-76ED78B0F964}" dt="2022-12-14T14:44:58.003" v="191" actId="2711"/>
          <ac:spMkLst>
            <pc:docMk/>
            <pc:sldMk cId="478395977" sldId="305"/>
            <ac:spMk id="7" creationId="{5D9BA8C4-B2A5-951A-9733-B281041D17EC}"/>
          </ac:spMkLst>
        </pc:spChg>
        <pc:spChg chg="mod">
          <ac:chgData name="Tomáš Holetz (immocap.sk)" userId="16d36d35-ee2d-4d88-bdc9-72bf4e0f63eb" providerId="ADAL" clId="{24FE2094-CDD6-4D44-A668-76ED78B0F964}" dt="2022-12-15T12:56:43.562" v="501" actId="27636"/>
          <ac:spMkLst>
            <pc:docMk/>
            <pc:sldMk cId="478395977" sldId="305"/>
            <ac:spMk id="8" creationId="{A951CEC7-B1ED-651F-B268-1FF092070591}"/>
          </ac:spMkLst>
        </pc:spChg>
        <pc:spChg chg="mod">
          <ac:chgData name="Tomáš Holetz (immocap.sk)" userId="16d36d35-ee2d-4d88-bdc9-72bf4e0f63eb" providerId="ADAL" clId="{24FE2094-CDD6-4D44-A668-76ED78B0F964}" dt="2022-12-15T12:56:29.945" v="493" actId="255"/>
          <ac:spMkLst>
            <pc:docMk/>
            <pc:sldMk cId="478395977" sldId="305"/>
            <ac:spMk id="10" creationId="{8A35AF9A-F1D0-F51E-E7A3-3B0D36D23113}"/>
          </ac:spMkLst>
        </pc:spChg>
        <pc:spChg chg="mod">
          <ac:chgData name="Tomáš Holetz (immocap.sk)" userId="16d36d35-ee2d-4d88-bdc9-72bf4e0f63eb" providerId="ADAL" clId="{24FE2094-CDD6-4D44-A668-76ED78B0F964}" dt="2022-12-14T14:44:58.003" v="191" actId="2711"/>
          <ac:spMkLst>
            <pc:docMk/>
            <pc:sldMk cId="478395977" sldId="305"/>
            <ac:spMk id="11" creationId="{5829F7D4-F872-B24E-12B7-207E6AFE9E67}"/>
          </ac:spMkLst>
        </pc:spChg>
        <pc:spChg chg="mod">
          <ac:chgData name="Tomáš Holetz (immocap.sk)" userId="16d36d35-ee2d-4d88-bdc9-72bf4e0f63eb" providerId="ADAL" clId="{24FE2094-CDD6-4D44-A668-76ED78B0F964}" dt="2022-12-14T14:44:58.003" v="191" actId="2711"/>
          <ac:spMkLst>
            <pc:docMk/>
            <pc:sldMk cId="478395977" sldId="305"/>
            <ac:spMk id="12" creationId="{8B94C7E8-75A7-60C1-3539-1AB0E6C71099}"/>
          </ac:spMkLst>
        </pc:spChg>
        <pc:spChg chg="mod">
          <ac:chgData name="Tomáš Holetz (immocap.sk)" userId="16d36d35-ee2d-4d88-bdc9-72bf4e0f63eb" providerId="ADAL" clId="{24FE2094-CDD6-4D44-A668-76ED78B0F964}" dt="2022-12-14T14:44:58.003" v="191" actId="2711"/>
          <ac:spMkLst>
            <pc:docMk/>
            <pc:sldMk cId="478395977" sldId="305"/>
            <ac:spMk id="13" creationId="{8EBADFB8-7426-C72B-8B31-148E34AB26B1}"/>
          </ac:spMkLst>
        </pc:spChg>
        <pc:spChg chg="mod">
          <ac:chgData name="Tomáš Holetz (immocap.sk)" userId="16d36d35-ee2d-4d88-bdc9-72bf4e0f63eb" providerId="ADAL" clId="{24FE2094-CDD6-4D44-A668-76ED78B0F964}" dt="2022-12-14T14:44:58.003" v="191" actId="2711"/>
          <ac:spMkLst>
            <pc:docMk/>
            <pc:sldMk cId="478395977" sldId="305"/>
            <ac:spMk id="14" creationId="{DB535079-F745-25B6-8B9A-8EA4D855238A}"/>
          </ac:spMkLst>
        </pc:spChg>
        <pc:spChg chg="mod">
          <ac:chgData name="Tomáš Holetz (immocap.sk)" userId="16d36d35-ee2d-4d88-bdc9-72bf4e0f63eb" providerId="ADAL" clId="{24FE2094-CDD6-4D44-A668-76ED78B0F964}" dt="2022-12-14T14:44:58.003" v="191" actId="2711"/>
          <ac:spMkLst>
            <pc:docMk/>
            <pc:sldMk cId="478395977" sldId="305"/>
            <ac:spMk id="16" creationId="{EB197573-2359-C8CF-3DED-DF45A87B1A44}"/>
          </ac:spMkLst>
        </pc:spChg>
        <pc:spChg chg="mod">
          <ac:chgData name="Tomáš Holetz (immocap.sk)" userId="16d36d35-ee2d-4d88-bdc9-72bf4e0f63eb" providerId="ADAL" clId="{24FE2094-CDD6-4D44-A668-76ED78B0F964}" dt="2022-12-14T14:44:58.003" v="191" actId="2711"/>
          <ac:spMkLst>
            <pc:docMk/>
            <pc:sldMk cId="478395977" sldId="305"/>
            <ac:spMk id="17" creationId="{ADC5121A-8D6D-146F-D44F-39CC44860171}"/>
          </ac:spMkLst>
        </pc:spChg>
        <pc:spChg chg="mod">
          <ac:chgData name="Tomáš Holetz (immocap.sk)" userId="16d36d35-ee2d-4d88-bdc9-72bf4e0f63eb" providerId="ADAL" clId="{24FE2094-CDD6-4D44-A668-76ED78B0F964}" dt="2022-12-14T14:44:58.003" v="191" actId="2711"/>
          <ac:spMkLst>
            <pc:docMk/>
            <pc:sldMk cId="478395977" sldId="305"/>
            <ac:spMk id="18" creationId="{B6535F9A-A2C8-B0E9-7FFA-BCABC464092B}"/>
          </ac:spMkLst>
        </pc:spChg>
      </pc:sldChg>
      <pc:sldChg chg="modSp mod">
        <pc:chgData name="Tomáš Holetz (immocap.sk)" userId="16d36d35-ee2d-4d88-bdc9-72bf4e0f63eb" providerId="ADAL" clId="{24FE2094-CDD6-4D44-A668-76ED78B0F964}" dt="2022-12-14T14:21:45.838" v="16" actId="1076"/>
        <pc:sldMkLst>
          <pc:docMk/>
          <pc:sldMk cId="2602813704" sldId="306"/>
        </pc:sldMkLst>
        <pc:spChg chg="mod">
          <ac:chgData name="Tomáš Holetz (immocap.sk)" userId="16d36d35-ee2d-4d88-bdc9-72bf4e0f63eb" providerId="ADAL" clId="{24FE2094-CDD6-4D44-A668-76ED78B0F964}" dt="2022-12-14T14:21:09.274" v="12" actId="20577"/>
          <ac:spMkLst>
            <pc:docMk/>
            <pc:sldMk cId="2602813704" sldId="306"/>
            <ac:spMk id="27" creationId="{56D464E6-06C8-AA45-1673-2436AF341BA0}"/>
          </ac:spMkLst>
        </pc:spChg>
        <pc:spChg chg="mod">
          <ac:chgData name="Tomáš Holetz (immocap.sk)" userId="16d36d35-ee2d-4d88-bdc9-72bf4e0f63eb" providerId="ADAL" clId="{24FE2094-CDD6-4D44-A668-76ED78B0F964}" dt="2022-12-14T14:21:45.838" v="16" actId="1076"/>
          <ac:spMkLst>
            <pc:docMk/>
            <pc:sldMk cId="2602813704" sldId="306"/>
            <ac:spMk id="36" creationId="{2683E782-491E-EB7D-C851-B11284C15025}"/>
          </ac:spMkLst>
        </pc:spChg>
        <pc:spChg chg="mod">
          <ac:chgData name="Tomáš Holetz (immocap.sk)" userId="16d36d35-ee2d-4d88-bdc9-72bf4e0f63eb" providerId="ADAL" clId="{24FE2094-CDD6-4D44-A668-76ED78B0F964}" dt="2022-12-14T14:21:28.413" v="13" actId="2711"/>
          <ac:spMkLst>
            <pc:docMk/>
            <pc:sldMk cId="2602813704" sldId="306"/>
            <ac:spMk id="55" creationId="{459618CA-D18C-754C-A4BB-C2F5092B14B6}"/>
          </ac:spMkLst>
        </pc:spChg>
      </pc:sldChg>
      <pc:sldChg chg="del">
        <pc:chgData name="Tomáš Holetz (immocap.sk)" userId="16d36d35-ee2d-4d88-bdc9-72bf4e0f63eb" providerId="ADAL" clId="{24FE2094-CDD6-4D44-A668-76ED78B0F964}" dt="2022-12-15T12:47:51.441" v="341" actId="47"/>
        <pc:sldMkLst>
          <pc:docMk/>
          <pc:sldMk cId="1918384878" sldId="308"/>
        </pc:sldMkLst>
      </pc:sldChg>
      <pc:sldChg chg="modSp mod">
        <pc:chgData name="Tomáš Holetz (immocap.sk)" userId="16d36d35-ee2d-4d88-bdc9-72bf4e0f63eb" providerId="ADAL" clId="{24FE2094-CDD6-4D44-A668-76ED78B0F964}" dt="2022-12-14T14:44:10.908" v="188" actId="1076"/>
        <pc:sldMkLst>
          <pc:docMk/>
          <pc:sldMk cId="3331495856" sldId="311"/>
        </pc:sldMkLst>
        <pc:spChg chg="mod">
          <ac:chgData name="Tomáš Holetz (immocap.sk)" userId="16d36d35-ee2d-4d88-bdc9-72bf4e0f63eb" providerId="ADAL" clId="{24FE2094-CDD6-4D44-A668-76ED78B0F964}" dt="2022-12-14T14:43:17.451" v="182" actId="2711"/>
          <ac:spMkLst>
            <pc:docMk/>
            <pc:sldMk cId="3331495856" sldId="311"/>
            <ac:spMk id="4" creationId="{3569EE86-8CF0-1683-AE56-834A0C8EABC6}"/>
          </ac:spMkLst>
        </pc:spChg>
        <pc:spChg chg="mod">
          <ac:chgData name="Tomáš Holetz (immocap.sk)" userId="16d36d35-ee2d-4d88-bdc9-72bf4e0f63eb" providerId="ADAL" clId="{24FE2094-CDD6-4D44-A668-76ED78B0F964}" dt="2022-12-14T14:43:17.451" v="182" actId="2711"/>
          <ac:spMkLst>
            <pc:docMk/>
            <pc:sldMk cId="3331495856" sldId="311"/>
            <ac:spMk id="6" creationId="{43284FE4-A0FF-C753-D66B-5000CEAE0B80}"/>
          </ac:spMkLst>
        </pc:spChg>
        <pc:spChg chg="mod">
          <ac:chgData name="Tomáš Holetz (immocap.sk)" userId="16d36d35-ee2d-4d88-bdc9-72bf4e0f63eb" providerId="ADAL" clId="{24FE2094-CDD6-4D44-A668-76ED78B0F964}" dt="2022-12-14T14:43:17.451" v="182" actId="2711"/>
          <ac:spMkLst>
            <pc:docMk/>
            <pc:sldMk cId="3331495856" sldId="311"/>
            <ac:spMk id="16" creationId="{AF19F291-AD84-BB1D-D2A6-0463ABF2EB9A}"/>
          </ac:spMkLst>
        </pc:spChg>
        <pc:spChg chg="mod">
          <ac:chgData name="Tomáš Holetz (immocap.sk)" userId="16d36d35-ee2d-4d88-bdc9-72bf4e0f63eb" providerId="ADAL" clId="{24FE2094-CDD6-4D44-A668-76ED78B0F964}" dt="2022-12-14T14:43:17.451" v="182" actId="2711"/>
          <ac:spMkLst>
            <pc:docMk/>
            <pc:sldMk cId="3331495856" sldId="311"/>
            <ac:spMk id="17" creationId="{4CF5E736-C5FF-FF2C-9BE6-944C49CD1135}"/>
          </ac:spMkLst>
        </pc:spChg>
        <pc:spChg chg="mod">
          <ac:chgData name="Tomáš Holetz (immocap.sk)" userId="16d36d35-ee2d-4d88-bdc9-72bf4e0f63eb" providerId="ADAL" clId="{24FE2094-CDD6-4D44-A668-76ED78B0F964}" dt="2022-12-14T14:43:17.451" v="182" actId="2711"/>
          <ac:spMkLst>
            <pc:docMk/>
            <pc:sldMk cId="3331495856" sldId="311"/>
            <ac:spMk id="19" creationId="{0A5EF092-DE5C-70B3-425E-E57C54C40754}"/>
          </ac:spMkLst>
        </pc:spChg>
        <pc:spChg chg="mod">
          <ac:chgData name="Tomáš Holetz (immocap.sk)" userId="16d36d35-ee2d-4d88-bdc9-72bf4e0f63eb" providerId="ADAL" clId="{24FE2094-CDD6-4D44-A668-76ED78B0F964}" dt="2022-12-14T14:43:17.451" v="182" actId="2711"/>
          <ac:spMkLst>
            <pc:docMk/>
            <pc:sldMk cId="3331495856" sldId="311"/>
            <ac:spMk id="20" creationId="{CB603C8D-6CE5-8233-A660-701630E72FCB}"/>
          </ac:spMkLst>
        </pc:spChg>
        <pc:spChg chg="mod">
          <ac:chgData name="Tomáš Holetz (immocap.sk)" userId="16d36d35-ee2d-4d88-bdc9-72bf4e0f63eb" providerId="ADAL" clId="{24FE2094-CDD6-4D44-A668-76ED78B0F964}" dt="2022-12-14T14:43:17.451" v="182" actId="2711"/>
          <ac:spMkLst>
            <pc:docMk/>
            <pc:sldMk cId="3331495856" sldId="311"/>
            <ac:spMk id="22" creationId="{E50C1C05-0F0C-9CC4-DDFC-B74E829E8A75}"/>
          </ac:spMkLst>
        </pc:spChg>
        <pc:spChg chg="mod">
          <ac:chgData name="Tomáš Holetz (immocap.sk)" userId="16d36d35-ee2d-4d88-bdc9-72bf4e0f63eb" providerId="ADAL" clId="{24FE2094-CDD6-4D44-A668-76ED78B0F964}" dt="2022-12-14T14:43:17.451" v="182" actId="2711"/>
          <ac:spMkLst>
            <pc:docMk/>
            <pc:sldMk cId="3331495856" sldId="311"/>
            <ac:spMk id="24" creationId="{587921BF-B31F-2C0A-1083-2472010C4101}"/>
          </ac:spMkLst>
        </pc:spChg>
        <pc:spChg chg="mod">
          <ac:chgData name="Tomáš Holetz (immocap.sk)" userId="16d36d35-ee2d-4d88-bdc9-72bf4e0f63eb" providerId="ADAL" clId="{24FE2094-CDD6-4D44-A668-76ED78B0F964}" dt="2022-12-14T14:43:17.451" v="182" actId="2711"/>
          <ac:spMkLst>
            <pc:docMk/>
            <pc:sldMk cId="3331495856" sldId="311"/>
            <ac:spMk id="25" creationId="{87408D15-AD2A-3B65-CF63-6B7E365F1D81}"/>
          </ac:spMkLst>
        </pc:spChg>
        <pc:spChg chg="mod">
          <ac:chgData name="Tomáš Holetz (immocap.sk)" userId="16d36d35-ee2d-4d88-bdc9-72bf4e0f63eb" providerId="ADAL" clId="{24FE2094-CDD6-4D44-A668-76ED78B0F964}" dt="2022-12-14T14:43:17.451" v="182" actId="2711"/>
          <ac:spMkLst>
            <pc:docMk/>
            <pc:sldMk cId="3331495856" sldId="311"/>
            <ac:spMk id="40" creationId="{D5E9282F-789A-4A7D-A892-33AD60CE5B66}"/>
          </ac:spMkLst>
        </pc:spChg>
        <pc:spChg chg="mod">
          <ac:chgData name="Tomáš Holetz (immocap.sk)" userId="16d36d35-ee2d-4d88-bdc9-72bf4e0f63eb" providerId="ADAL" clId="{24FE2094-CDD6-4D44-A668-76ED78B0F964}" dt="2022-12-14T14:43:17.451" v="182" actId="2711"/>
          <ac:spMkLst>
            <pc:docMk/>
            <pc:sldMk cId="3331495856" sldId="311"/>
            <ac:spMk id="41" creationId="{98C7C1F1-828A-441B-AF19-6EFEBA830D84}"/>
          </ac:spMkLst>
        </pc:spChg>
        <pc:spChg chg="mod">
          <ac:chgData name="Tomáš Holetz (immocap.sk)" userId="16d36d35-ee2d-4d88-bdc9-72bf4e0f63eb" providerId="ADAL" clId="{24FE2094-CDD6-4D44-A668-76ED78B0F964}" dt="2022-12-14T14:43:17.451" v="182" actId="2711"/>
          <ac:spMkLst>
            <pc:docMk/>
            <pc:sldMk cId="3331495856" sldId="311"/>
            <ac:spMk id="42" creationId="{F0B9D56B-D693-48A1-894C-441A9E00F38E}"/>
          </ac:spMkLst>
        </pc:spChg>
        <pc:spChg chg="mod">
          <ac:chgData name="Tomáš Holetz (immocap.sk)" userId="16d36d35-ee2d-4d88-bdc9-72bf4e0f63eb" providerId="ADAL" clId="{24FE2094-CDD6-4D44-A668-76ED78B0F964}" dt="2022-12-14T14:43:17.451" v="182" actId="2711"/>
          <ac:spMkLst>
            <pc:docMk/>
            <pc:sldMk cId="3331495856" sldId="311"/>
            <ac:spMk id="43" creationId="{FA19988C-7AB3-4E5A-A393-9B6B6B730FA0}"/>
          </ac:spMkLst>
        </pc:spChg>
        <pc:spChg chg="mod">
          <ac:chgData name="Tomáš Holetz (immocap.sk)" userId="16d36d35-ee2d-4d88-bdc9-72bf4e0f63eb" providerId="ADAL" clId="{24FE2094-CDD6-4D44-A668-76ED78B0F964}" dt="2022-12-14T14:43:54.159" v="186" actId="27636"/>
          <ac:spMkLst>
            <pc:docMk/>
            <pc:sldMk cId="3331495856" sldId="311"/>
            <ac:spMk id="637"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38"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39"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40" creationId="{00000000-0000-0000-0000-000000000000}"/>
          </ac:spMkLst>
        </pc:spChg>
        <pc:spChg chg="mod">
          <ac:chgData name="Tomáš Holetz (immocap.sk)" userId="16d36d35-ee2d-4d88-bdc9-72bf4e0f63eb" providerId="ADAL" clId="{24FE2094-CDD6-4D44-A668-76ED78B0F964}" dt="2022-12-14T14:44:00.470" v="187" actId="1076"/>
          <ac:spMkLst>
            <pc:docMk/>
            <pc:sldMk cId="3331495856" sldId="311"/>
            <ac:spMk id="641"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42"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43"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44" creationId="{00000000-0000-0000-0000-000000000000}"/>
          </ac:spMkLst>
        </pc:spChg>
        <pc:spChg chg="mod">
          <ac:chgData name="Tomáš Holetz (immocap.sk)" userId="16d36d35-ee2d-4d88-bdc9-72bf4e0f63eb" providerId="ADAL" clId="{24FE2094-CDD6-4D44-A668-76ED78B0F964}" dt="2022-12-14T14:44:10.908" v="188" actId="1076"/>
          <ac:spMkLst>
            <pc:docMk/>
            <pc:sldMk cId="3331495856" sldId="311"/>
            <ac:spMk id="645"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46"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47"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48"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49"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50"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51"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52"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53"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54"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55"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56"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57"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58" creationId="{00000000-0000-0000-0000-000000000000}"/>
          </ac:spMkLst>
        </pc:spChg>
        <pc:spChg chg="mod">
          <ac:chgData name="Tomáš Holetz (immocap.sk)" userId="16d36d35-ee2d-4d88-bdc9-72bf4e0f63eb" providerId="ADAL" clId="{24FE2094-CDD6-4D44-A668-76ED78B0F964}" dt="2022-12-14T14:43:17.451" v="182" actId="2711"/>
          <ac:spMkLst>
            <pc:docMk/>
            <pc:sldMk cId="3331495856" sldId="311"/>
            <ac:spMk id="659" creationId="{00000000-0000-0000-0000-000000000000}"/>
          </ac:spMkLst>
        </pc:spChg>
        <pc:cxnChg chg="mod">
          <ac:chgData name="Tomáš Holetz (immocap.sk)" userId="16d36d35-ee2d-4d88-bdc9-72bf4e0f63eb" providerId="ADAL" clId="{24FE2094-CDD6-4D44-A668-76ED78B0F964}" dt="2022-12-14T14:33:07.663" v="121" actId="14100"/>
          <ac:cxnSpMkLst>
            <pc:docMk/>
            <pc:sldMk cId="3331495856" sldId="311"/>
            <ac:cxnSpMk id="3" creationId="{48E270DB-DFA8-E9E3-3B9D-7497CF108EDE}"/>
          </ac:cxnSpMkLst>
        </pc:cxnChg>
      </pc:sldChg>
      <pc:sldChg chg="modSp mod">
        <pc:chgData name="Tomáš Holetz (immocap.sk)" userId="16d36d35-ee2d-4d88-bdc9-72bf4e0f63eb" providerId="ADAL" clId="{24FE2094-CDD6-4D44-A668-76ED78B0F964}" dt="2022-12-15T12:54:58.173" v="491" actId="20577"/>
        <pc:sldMkLst>
          <pc:docMk/>
          <pc:sldMk cId="1602186845" sldId="312"/>
        </pc:sldMkLst>
        <pc:spChg chg="mod">
          <ac:chgData name="Tomáš Holetz (immocap.sk)" userId="16d36d35-ee2d-4d88-bdc9-72bf4e0f63eb" providerId="ADAL" clId="{24FE2094-CDD6-4D44-A668-76ED78B0F964}" dt="2022-12-15T12:54:58.173" v="491" actId="20577"/>
          <ac:spMkLst>
            <pc:docMk/>
            <pc:sldMk cId="1602186845" sldId="312"/>
            <ac:spMk id="2" creationId="{6769E4E0-3CEC-FB04-09D4-25C1CB29F74F}"/>
          </ac:spMkLst>
        </pc:spChg>
      </pc:sldChg>
      <pc:sldChg chg="modSp mod">
        <pc:chgData name="Tomáš Holetz (immocap.sk)" userId="16d36d35-ee2d-4d88-bdc9-72bf4e0f63eb" providerId="ADAL" clId="{24FE2094-CDD6-4D44-A668-76ED78B0F964}" dt="2022-12-15T13:16:48.258" v="728" actId="255"/>
        <pc:sldMkLst>
          <pc:docMk/>
          <pc:sldMk cId="2670553266" sldId="313"/>
        </pc:sldMkLst>
        <pc:spChg chg="mod">
          <ac:chgData name="Tomáš Holetz (immocap.sk)" userId="16d36d35-ee2d-4d88-bdc9-72bf4e0f63eb" providerId="ADAL" clId="{24FE2094-CDD6-4D44-A668-76ED78B0F964}" dt="2022-12-15T13:16:48.258" v="728" actId="255"/>
          <ac:spMkLst>
            <pc:docMk/>
            <pc:sldMk cId="2670553266" sldId="313"/>
            <ac:spMk id="2" creationId="{806B30D9-BFB5-B5A0-2270-2FC2ADCADA11}"/>
          </ac:spMkLst>
        </pc:spChg>
      </pc:sldChg>
      <pc:sldChg chg="modSp mod">
        <pc:chgData name="Tomáš Holetz (immocap.sk)" userId="16d36d35-ee2d-4d88-bdc9-72bf4e0f63eb" providerId="ADAL" clId="{24FE2094-CDD6-4D44-A668-76ED78B0F964}" dt="2022-12-14T14:42:24.900" v="179" actId="14100"/>
        <pc:sldMkLst>
          <pc:docMk/>
          <pc:sldMk cId="1018777781" sldId="316"/>
        </pc:sldMkLst>
        <pc:spChg chg="mod">
          <ac:chgData name="Tomáš Holetz (immocap.sk)" userId="16d36d35-ee2d-4d88-bdc9-72bf4e0f63eb" providerId="ADAL" clId="{24FE2094-CDD6-4D44-A668-76ED78B0F964}" dt="2022-12-14T14:42:06.758" v="173" actId="2711"/>
          <ac:spMkLst>
            <pc:docMk/>
            <pc:sldMk cId="1018777781" sldId="316"/>
            <ac:spMk id="3" creationId="{87343F27-A5D5-7A7F-FC09-2A7694D99085}"/>
          </ac:spMkLst>
        </pc:spChg>
        <pc:spChg chg="mod">
          <ac:chgData name="Tomáš Holetz (immocap.sk)" userId="16d36d35-ee2d-4d88-bdc9-72bf4e0f63eb" providerId="ADAL" clId="{24FE2094-CDD6-4D44-A668-76ED78B0F964}" dt="2022-12-14T14:42:06.758" v="173" actId="2711"/>
          <ac:spMkLst>
            <pc:docMk/>
            <pc:sldMk cId="1018777781" sldId="316"/>
            <ac:spMk id="9" creationId="{4251B663-A0F4-017D-0BF3-1B60A01B08E8}"/>
          </ac:spMkLst>
        </pc:spChg>
        <pc:spChg chg="mod">
          <ac:chgData name="Tomáš Holetz (immocap.sk)" userId="16d36d35-ee2d-4d88-bdc9-72bf4e0f63eb" providerId="ADAL" clId="{24FE2094-CDD6-4D44-A668-76ED78B0F964}" dt="2022-12-14T14:42:06.758" v="173" actId="2711"/>
          <ac:spMkLst>
            <pc:docMk/>
            <pc:sldMk cId="1018777781" sldId="316"/>
            <ac:spMk id="18" creationId="{E0489959-F452-4365-8D48-F092458B6E24}"/>
          </ac:spMkLst>
        </pc:spChg>
        <pc:spChg chg="mod">
          <ac:chgData name="Tomáš Holetz (immocap.sk)" userId="16d36d35-ee2d-4d88-bdc9-72bf4e0f63eb" providerId="ADAL" clId="{24FE2094-CDD6-4D44-A668-76ED78B0F964}" dt="2022-12-14T14:42:06.758" v="173" actId="2711"/>
          <ac:spMkLst>
            <pc:docMk/>
            <pc:sldMk cId="1018777781" sldId="316"/>
            <ac:spMk id="21" creationId="{7EF763DA-D934-EAA6-95B0-9EC7F0E7C74F}"/>
          </ac:spMkLst>
        </pc:spChg>
        <pc:spChg chg="mod">
          <ac:chgData name="Tomáš Holetz (immocap.sk)" userId="16d36d35-ee2d-4d88-bdc9-72bf4e0f63eb" providerId="ADAL" clId="{24FE2094-CDD6-4D44-A668-76ED78B0F964}" dt="2022-12-14T14:42:06.758" v="173" actId="2711"/>
          <ac:spMkLst>
            <pc:docMk/>
            <pc:sldMk cId="1018777781" sldId="316"/>
            <ac:spMk id="24" creationId="{0448531F-FCDF-0507-7B0E-C81AA39C67C5}"/>
          </ac:spMkLst>
        </pc:spChg>
        <pc:spChg chg="mod">
          <ac:chgData name="Tomáš Holetz (immocap.sk)" userId="16d36d35-ee2d-4d88-bdc9-72bf4e0f63eb" providerId="ADAL" clId="{24FE2094-CDD6-4D44-A668-76ED78B0F964}" dt="2022-12-14T14:42:06.758" v="173" actId="2711"/>
          <ac:spMkLst>
            <pc:docMk/>
            <pc:sldMk cId="1018777781" sldId="316"/>
            <ac:spMk id="25" creationId="{700EE850-F624-6B78-ADFC-BF8DA74E3F75}"/>
          </ac:spMkLst>
        </pc:spChg>
        <pc:spChg chg="mod">
          <ac:chgData name="Tomáš Holetz (immocap.sk)" userId="16d36d35-ee2d-4d88-bdc9-72bf4e0f63eb" providerId="ADAL" clId="{24FE2094-CDD6-4D44-A668-76ED78B0F964}" dt="2022-12-14T14:42:06.758" v="173" actId="2711"/>
          <ac:spMkLst>
            <pc:docMk/>
            <pc:sldMk cId="1018777781" sldId="316"/>
            <ac:spMk id="27" creationId="{D4624BE4-810F-A9FA-5E18-14E7A6BACFCC}"/>
          </ac:spMkLst>
        </pc:spChg>
        <pc:spChg chg="mod">
          <ac:chgData name="Tomáš Holetz (immocap.sk)" userId="16d36d35-ee2d-4d88-bdc9-72bf4e0f63eb" providerId="ADAL" clId="{24FE2094-CDD6-4D44-A668-76ED78B0F964}" dt="2022-12-14T14:42:06.758" v="173" actId="2711"/>
          <ac:spMkLst>
            <pc:docMk/>
            <pc:sldMk cId="1018777781" sldId="316"/>
            <ac:spMk id="28" creationId="{C02E7309-249E-DB68-14A7-3371EBEDB351}"/>
          </ac:spMkLst>
        </pc:spChg>
        <pc:spChg chg="mod">
          <ac:chgData name="Tomáš Holetz (immocap.sk)" userId="16d36d35-ee2d-4d88-bdc9-72bf4e0f63eb" providerId="ADAL" clId="{24FE2094-CDD6-4D44-A668-76ED78B0F964}" dt="2022-12-14T14:42:06.758" v="173" actId="2711"/>
          <ac:spMkLst>
            <pc:docMk/>
            <pc:sldMk cId="1018777781" sldId="316"/>
            <ac:spMk id="599"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00" creationId="{00000000-0000-0000-0000-000000000000}"/>
          </ac:spMkLst>
        </pc:spChg>
        <pc:spChg chg="mod">
          <ac:chgData name="Tomáš Holetz (immocap.sk)" userId="16d36d35-ee2d-4d88-bdc9-72bf4e0f63eb" providerId="ADAL" clId="{24FE2094-CDD6-4D44-A668-76ED78B0F964}" dt="2022-12-14T14:42:06.891" v="175" actId="27636"/>
          <ac:spMkLst>
            <pc:docMk/>
            <pc:sldMk cId="1018777781" sldId="316"/>
            <ac:spMk id="601"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02" creationId="{00000000-0000-0000-0000-000000000000}"/>
          </ac:spMkLst>
        </pc:spChg>
        <pc:spChg chg="mod">
          <ac:chgData name="Tomáš Holetz (immocap.sk)" userId="16d36d35-ee2d-4d88-bdc9-72bf4e0f63eb" providerId="ADAL" clId="{24FE2094-CDD6-4D44-A668-76ED78B0F964}" dt="2022-12-14T14:42:20.520" v="178" actId="14100"/>
          <ac:spMkLst>
            <pc:docMk/>
            <pc:sldMk cId="1018777781" sldId="316"/>
            <ac:spMk id="603"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04" creationId="{00000000-0000-0000-0000-000000000000}"/>
          </ac:spMkLst>
        </pc:spChg>
        <pc:spChg chg="mod">
          <ac:chgData name="Tomáš Holetz (immocap.sk)" userId="16d36d35-ee2d-4d88-bdc9-72bf4e0f63eb" providerId="ADAL" clId="{24FE2094-CDD6-4D44-A668-76ED78B0F964}" dt="2022-12-14T14:42:14.826" v="177" actId="27636"/>
          <ac:spMkLst>
            <pc:docMk/>
            <pc:sldMk cId="1018777781" sldId="316"/>
            <ac:spMk id="605"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06" creationId="{00000000-0000-0000-0000-000000000000}"/>
          </ac:spMkLst>
        </pc:spChg>
        <pc:spChg chg="mod">
          <ac:chgData name="Tomáš Holetz (immocap.sk)" userId="16d36d35-ee2d-4d88-bdc9-72bf4e0f63eb" providerId="ADAL" clId="{24FE2094-CDD6-4D44-A668-76ED78B0F964}" dt="2022-12-14T14:42:24.900" v="179" actId="14100"/>
          <ac:spMkLst>
            <pc:docMk/>
            <pc:sldMk cId="1018777781" sldId="316"/>
            <ac:spMk id="607"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08"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09"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10"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11"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12"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13"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14"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15"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16"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17"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18"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19"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20" creationId="{00000000-0000-0000-0000-000000000000}"/>
          </ac:spMkLst>
        </pc:spChg>
        <pc:spChg chg="mod">
          <ac:chgData name="Tomáš Holetz (immocap.sk)" userId="16d36d35-ee2d-4d88-bdc9-72bf4e0f63eb" providerId="ADAL" clId="{24FE2094-CDD6-4D44-A668-76ED78B0F964}" dt="2022-12-14T14:42:06.758" v="173" actId="2711"/>
          <ac:spMkLst>
            <pc:docMk/>
            <pc:sldMk cId="1018777781" sldId="316"/>
            <ac:spMk id="621" creationId="{00000000-0000-0000-0000-000000000000}"/>
          </ac:spMkLst>
        </pc:spChg>
      </pc:sldChg>
      <pc:sldChg chg="modSp mod">
        <pc:chgData name="Tomáš Holetz (immocap.sk)" userId="16d36d35-ee2d-4d88-bdc9-72bf4e0f63eb" providerId="ADAL" clId="{24FE2094-CDD6-4D44-A668-76ED78B0F964}" dt="2022-12-15T12:42:12.127" v="301" actId="20577"/>
        <pc:sldMkLst>
          <pc:docMk/>
          <pc:sldMk cId="857120715" sldId="317"/>
        </pc:sldMkLst>
        <pc:spChg chg="mod">
          <ac:chgData name="Tomáš Holetz (immocap.sk)" userId="16d36d35-ee2d-4d88-bdc9-72bf4e0f63eb" providerId="ADAL" clId="{24FE2094-CDD6-4D44-A668-76ED78B0F964}" dt="2022-12-15T12:42:12.127" v="301" actId="20577"/>
          <ac:spMkLst>
            <pc:docMk/>
            <pc:sldMk cId="857120715" sldId="317"/>
            <ac:spMk id="429" creationId="{00000000-0000-0000-0000-000000000000}"/>
          </ac:spMkLst>
        </pc:spChg>
      </pc:sldChg>
      <pc:sldChg chg="modSp mod">
        <pc:chgData name="Tomáš Holetz (immocap.sk)" userId="16d36d35-ee2d-4d88-bdc9-72bf4e0f63eb" providerId="ADAL" clId="{24FE2094-CDD6-4D44-A668-76ED78B0F964}" dt="2022-12-15T12:42:18.098" v="302" actId="20577"/>
        <pc:sldMkLst>
          <pc:docMk/>
          <pc:sldMk cId="3267436720" sldId="325"/>
        </pc:sldMkLst>
        <pc:spChg chg="mod">
          <ac:chgData name="Tomáš Holetz (immocap.sk)" userId="16d36d35-ee2d-4d88-bdc9-72bf4e0f63eb" providerId="ADAL" clId="{24FE2094-CDD6-4D44-A668-76ED78B0F964}" dt="2022-12-15T12:42:18.098" v="302" actId="20577"/>
          <ac:spMkLst>
            <pc:docMk/>
            <pc:sldMk cId="3267436720" sldId="325"/>
            <ac:spMk id="429" creationId="{00000000-0000-0000-0000-000000000000}"/>
          </ac:spMkLst>
        </pc:spChg>
      </pc:sldChg>
      <pc:sldChg chg="delCm">
        <pc:chgData name="Tomáš Holetz (immocap.sk)" userId="16d36d35-ee2d-4d88-bdc9-72bf4e0f63eb" providerId="ADAL" clId="{24FE2094-CDD6-4D44-A668-76ED78B0F964}" dt="2022-12-15T12:48:41.251" v="378"/>
        <pc:sldMkLst>
          <pc:docMk/>
          <pc:sldMk cId="2474836496" sldId="326"/>
        </pc:sldMkLst>
      </pc:sldChg>
      <pc:sldChg chg="modSp del mod">
        <pc:chgData name="Tomáš Holetz (immocap.sk)" userId="16d36d35-ee2d-4d88-bdc9-72bf4e0f63eb" providerId="ADAL" clId="{24FE2094-CDD6-4D44-A668-76ED78B0F964}" dt="2022-12-15T12:59:31.144" v="506" actId="47"/>
        <pc:sldMkLst>
          <pc:docMk/>
          <pc:sldMk cId="1577120213" sldId="328"/>
        </pc:sldMkLst>
        <pc:spChg chg="mod">
          <ac:chgData name="Tomáš Holetz (immocap.sk)" userId="16d36d35-ee2d-4d88-bdc9-72bf4e0f63eb" providerId="ADAL" clId="{24FE2094-CDD6-4D44-A668-76ED78B0F964}" dt="2022-12-14T14:46:17.115" v="195" actId="2711"/>
          <ac:spMkLst>
            <pc:docMk/>
            <pc:sldMk cId="1577120213" sldId="328"/>
            <ac:spMk id="2" creationId="{C131A68F-E8CC-CDD3-3625-6BBB67C9DBB1}"/>
          </ac:spMkLst>
        </pc:spChg>
        <pc:spChg chg="mod">
          <ac:chgData name="Tomáš Holetz (immocap.sk)" userId="16d36d35-ee2d-4d88-bdc9-72bf4e0f63eb" providerId="ADAL" clId="{24FE2094-CDD6-4D44-A668-76ED78B0F964}" dt="2022-12-14T14:46:17.115" v="195" actId="2711"/>
          <ac:spMkLst>
            <pc:docMk/>
            <pc:sldMk cId="1577120213" sldId="328"/>
            <ac:spMk id="3" creationId="{BBE6367F-D743-9DBB-BFD2-87D6B437FE0F}"/>
          </ac:spMkLst>
        </pc:spChg>
        <pc:spChg chg="mod">
          <ac:chgData name="Tomáš Holetz (immocap.sk)" userId="16d36d35-ee2d-4d88-bdc9-72bf4e0f63eb" providerId="ADAL" clId="{24FE2094-CDD6-4D44-A668-76ED78B0F964}" dt="2022-12-14T14:46:17.115" v="195" actId="2711"/>
          <ac:spMkLst>
            <pc:docMk/>
            <pc:sldMk cId="1577120213" sldId="328"/>
            <ac:spMk id="10" creationId="{34A47E4B-37A0-A51F-58FB-30AFEE95BF7D}"/>
          </ac:spMkLst>
        </pc:spChg>
        <pc:spChg chg="mod">
          <ac:chgData name="Tomáš Holetz (immocap.sk)" userId="16d36d35-ee2d-4d88-bdc9-72bf4e0f63eb" providerId="ADAL" clId="{24FE2094-CDD6-4D44-A668-76ED78B0F964}" dt="2022-12-14T14:46:17.115" v="195" actId="2711"/>
          <ac:spMkLst>
            <pc:docMk/>
            <pc:sldMk cId="1577120213" sldId="328"/>
            <ac:spMk id="11" creationId="{DDA5C862-0FCF-309F-6E1E-4B689D48B66E}"/>
          </ac:spMkLst>
        </pc:spChg>
        <pc:spChg chg="mod">
          <ac:chgData name="Tomáš Holetz (immocap.sk)" userId="16d36d35-ee2d-4d88-bdc9-72bf4e0f63eb" providerId="ADAL" clId="{24FE2094-CDD6-4D44-A668-76ED78B0F964}" dt="2022-12-14T14:46:17.115" v="195" actId="2711"/>
          <ac:spMkLst>
            <pc:docMk/>
            <pc:sldMk cId="1577120213" sldId="328"/>
            <ac:spMk id="13" creationId="{128F7F7B-BC62-2BD5-BCD3-AB9D00D224EA}"/>
          </ac:spMkLst>
        </pc:spChg>
        <pc:spChg chg="mod">
          <ac:chgData name="Tomáš Holetz (immocap.sk)" userId="16d36d35-ee2d-4d88-bdc9-72bf4e0f63eb" providerId="ADAL" clId="{24FE2094-CDD6-4D44-A668-76ED78B0F964}" dt="2022-12-14T14:46:17.115" v="195" actId="2711"/>
          <ac:spMkLst>
            <pc:docMk/>
            <pc:sldMk cId="1577120213" sldId="328"/>
            <ac:spMk id="14" creationId="{A1DCD007-32E5-6B11-0B65-3ACF912DB6BE}"/>
          </ac:spMkLst>
        </pc:spChg>
        <pc:spChg chg="mod">
          <ac:chgData name="Tomáš Holetz (immocap.sk)" userId="16d36d35-ee2d-4d88-bdc9-72bf4e0f63eb" providerId="ADAL" clId="{24FE2094-CDD6-4D44-A668-76ED78B0F964}" dt="2022-12-14T14:46:17.115" v="195" actId="2711"/>
          <ac:spMkLst>
            <pc:docMk/>
            <pc:sldMk cId="1577120213" sldId="328"/>
            <ac:spMk id="15" creationId="{EDE8FCAD-C408-FC83-C42A-865183DDCB11}"/>
          </ac:spMkLst>
        </pc:spChg>
        <pc:spChg chg="mod">
          <ac:chgData name="Tomáš Holetz (immocap.sk)" userId="16d36d35-ee2d-4d88-bdc9-72bf4e0f63eb" providerId="ADAL" clId="{24FE2094-CDD6-4D44-A668-76ED78B0F964}" dt="2022-12-14T14:46:17.115" v="195" actId="2711"/>
          <ac:spMkLst>
            <pc:docMk/>
            <pc:sldMk cId="1577120213" sldId="328"/>
            <ac:spMk id="16" creationId="{28EDDC67-B24F-5772-D59A-5FDECEA08E75}"/>
          </ac:spMkLst>
        </pc:spChg>
        <pc:spChg chg="mod">
          <ac:chgData name="Tomáš Holetz (immocap.sk)" userId="16d36d35-ee2d-4d88-bdc9-72bf4e0f63eb" providerId="ADAL" clId="{24FE2094-CDD6-4D44-A668-76ED78B0F964}" dt="2022-12-14T14:46:17.115" v="195" actId="2711"/>
          <ac:spMkLst>
            <pc:docMk/>
            <pc:sldMk cId="1577120213" sldId="328"/>
            <ac:spMk id="17" creationId="{E214B339-1B79-C635-110A-9F853BFE7870}"/>
          </ac:spMkLst>
        </pc:spChg>
        <pc:spChg chg="mod">
          <ac:chgData name="Tomáš Holetz (immocap.sk)" userId="16d36d35-ee2d-4d88-bdc9-72bf4e0f63eb" providerId="ADAL" clId="{24FE2094-CDD6-4D44-A668-76ED78B0F964}" dt="2022-12-14T14:46:17.115" v="195" actId="2711"/>
          <ac:spMkLst>
            <pc:docMk/>
            <pc:sldMk cId="1577120213" sldId="328"/>
            <ac:spMk id="18" creationId="{83A7CC34-A024-0815-A98F-4E8A6E7E2CE3}"/>
          </ac:spMkLst>
        </pc:spChg>
        <pc:spChg chg="mod">
          <ac:chgData name="Tomáš Holetz (immocap.sk)" userId="16d36d35-ee2d-4d88-bdc9-72bf4e0f63eb" providerId="ADAL" clId="{24FE2094-CDD6-4D44-A668-76ED78B0F964}" dt="2022-12-14T14:46:17.115" v="195" actId="2711"/>
          <ac:spMkLst>
            <pc:docMk/>
            <pc:sldMk cId="1577120213" sldId="328"/>
            <ac:spMk id="19" creationId="{63492382-84C5-463A-6397-9C4BF461AADD}"/>
          </ac:spMkLst>
        </pc:spChg>
        <pc:spChg chg="mod">
          <ac:chgData name="Tomáš Holetz (immocap.sk)" userId="16d36d35-ee2d-4d88-bdc9-72bf4e0f63eb" providerId="ADAL" clId="{24FE2094-CDD6-4D44-A668-76ED78B0F964}" dt="2022-12-14T14:46:17.115" v="195" actId="2711"/>
          <ac:spMkLst>
            <pc:docMk/>
            <pc:sldMk cId="1577120213" sldId="328"/>
            <ac:spMk id="20" creationId="{2FFA7C6E-1670-341A-DED0-63A008C4E044}"/>
          </ac:spMkLst>
        </pc:spChg>
      </pc:sldChg>
      <pc:sldChg chg="modSp del mod">
        <pc:chgData name="Tomáš Holetz (immocap.sk)" userId="16d36d35-ee2d-4d88-bdc9-72bf4e0f63eb" providerId="ADAL" clId="{24FE2094-CDD6-4D44-A668-76ED78B0F964}" dt="2022-12-15T13:00:06.509" v="507" actId="47"/>
        <pc:sldMkLst>
          <pc:docMk/>
          <pc:sldMk cId="299641628" sldId="329"/>
        </pc:sldMkLst>
        <pc:spChg chg="mod">
          <ac:chgData name="Tomáš Holetz (immocap.sk)" userId="16d36d35-ee2d-4d88-bdc9-72bf4e0f63eb" providerId="ADAL" clId="{24FE2094-CDD6-4D44-A668-76ED78B0F964}" dt="2022-12-14T14:28:42.643" v="24" actId="27636"/>
          <ac:spMkLst>
            <pc:docMk/>
            <pc:sldMk cId="299641628" sldId="329"/>
            <ac:spMk id="13" creationId="{5A1C4DEC-3359-28F1-C806-8D39EC391750}"/>
          </ac:spMkLst>
        </pc:spChg>
      </pc:sldChg>
      <pc:sldChg chg="modSp del mod">
        <pc:chgData name="Tomáš Holetz (immocap.sk)" userId="16d36d35-ee2d-4d88-bdc9-72bf4e0f63eb" providerId="ADAL" clId="{24FE2094-CDD6-4D44-A668-76ED78B0F964}" dt="2022-12-15T13:00:08.841" v="508" actId="47"/>
        <pc:sldMkLst>
          <pc:docMk/>
          <pc:sldMk cId="2425882074" sldId="330"/>
        </pc:sldMkLst>
        <pc:spChg chg="mod">
          <ac:chgData name="Tomáš Holetz (immocap.sk)" userId="16d36d35-ee2d-4d88-bdc9-72bf4e0f63eb" providerId="ADAL" clId="{24FE2094-CDD6-4D44-A668-76ED78B0F964}" dt="2022-12-14T14:28:42.661" v="25" actId="27636"/>
          <ac:spMkLst>
            <pc:docMk/>
            <pc:sldMk cId="2425882074" sldId="330"/>
            <ac:spMk id="13" creationId="{DB1FE61C-FA76-D117-A847-2485DF01CE1F}"/>
          </ac:spMkLst>
        </pc:spChg>
      </pc:sldChg>
      <pc:sldChg chg="modSp del mod">
        <pc:chgData name="Tomáš Holetz (immocap.sk)" userId="16d36d35-ee2d-4d88-bdc9-72bf4e0f63eb" providerId="ADAL" clId="{24FE2094-CDD6-4D44-A668-76ED78B0F964}" dt="2022-12-15T12:59:31.144" v="506" actId="47"/>
        <pc:sldMkLst>
          <pc:docMk/>
          <pc:sldMk cId="2477122874" sldId="331"/>
        </pc:sldMkLst>
        <pc:spChg chg="mod">
          <ac:chgData name="Tomáš Holetz (immocap.sk)" userId="16d36d35-ee2d-4d88-bdc9-72bf4e0f63eb" providerId="ADAL" clId="{24FE2094-CDD6-4D44-A668-76ED78B0F964}" dt="2022-12-14T14:28:42.633" v="23" actId="27636"/>
          <ac:spMkLst>
            <pc:docMk/>
            <pc:sldMk cId="2477122874" sldId="331"/>
            <ac:spMk id="13" creationId="{3234E77E-CA10-F57B-C8D2-8937B692BBE9}"/>
          </ac:spMkLst>
        </pc:spChg>
        <pc:picChg chg="mod">
          <ac:chgData name="Tomáš Holetz (immocap.sk)" userId="16d36d35-ee2d-4d88-bdc9-72bf4e0f63eb" providerId="ADAL" clId="{24FE2094-CDD6-4D44-A668-76ED78B0F964}" dt="2022-12-14T14:32:30.890" v="120" actId="688"/>
          <ac:picMkLst>
            <pc:docMk/>
            <pc:sldMk cId="2477122874" sldId="331"/>
            <ac:picMk id="14" creationId="{0117E590-583A-FAC4-BCF4-1B76E239F525}"/>
          </ac:picMkLst>
        </pc:picChg>
      </pc:sldChg>
      <pc:sldChg chg="modSp add mod">
        <pc:chgData name="Tomáš Holetz (immocap.sk)" userId="16d36d35-ee2d-4d88-bdc9-72bf4e0f63eb" providerId="ADAL" clId="{24FE2094-CDD6-4D44-A668-76ED78B0F964}" dt="2022-12-15T13:17:55.203" v="737" actId="20577"/>
        <pc:sldMkLst>
          <pc:docMk/>
          <pc:sldMk cId="4256476892" sldId="332"/>
        </pc:sldMkLst>
        <pc:spChg chg="mod">
          <ac:chgData name="Tomáš Holetz (immocap.sk)" userId="16d36d35-ee2d-4d88-bdc9-72bf4e0f63eb" providerId="ADAL" clId="{24FE2094-CDD6-4D44-A668-76ED78B0F964}" dt="2022-12-15T13:17:55.203" v="737" actId="20577"/>
          <ac:spMkLst>
            <pc:docMk/>
            <pc:sldMk cId="4256476892" sldId="332"/>
            <ac:spMk id="12" creationId="{043CA371-F58B-227B-BE02-F69485C6BABF}"/>
          </ac:spMkLst>
        </pc:spChg>
      </pc:sldChg>
      <pc:sldChg chg="modSp add del mod setBg delCm">
        <pc:chgData name="Tomáš Holetz (immocap.sk)" userId="16d36d35-ee2d-4d88-bdc9-72bf4e0f63eb" providerId="ADAL" clId="{24FE2094-CDD6-4D44-A668-76ED78B0F964}" dt="2022-12-15T13:28:08.997" v="743" actId="47"/>
        <pc:sldMkLst>
          <pc:docMk/>
          <pc:sldMk cId="1298836001" sldId="349"/>
        </pc:sldMkLst>
        <pc:spChg chg="mod">
          <ac:chgData name="Tomáš Holetz (immocap.sk)" userId="16d36d35-ee2d-4d88-bdc9-72bf4e0f63eb" providerId="ADAL" clId="{24FE2094-CDD6-4D44-A668-76ED78B0F964}" dt="2022-12-15T13:03:05.854" v="613" actId="20577"/>
          <ac:spMkLst>
            <pc:docMk/>
            <pc:sldMk cId="1298836001" sldId="349"/>
            <ac:spMk id="13" creationId="{B0FF82D0-AFCF-2497-C5AB-7506CF3C7E3B}"/>
          </ac:spMkLst>
        </pc:spChg>
        <pc:spChg chg="mod">
          <ac:chgData name="Tomáš Holetz (immocap.sk)" userId="16d36d35-ee2d-4d88-bdc9-72bf4e0f63eb" providerId="ADAL" clId="{24FE2094-CDD6-4D44-A668-76ED78B0F964}" dt="2022-12-15T13:02:55.526" v="600" actId="6549"/>
          <ac:spMkLst>
            <pc:docMk/>
            <pc:sldMk cId="1298836001" sldId="349"/>
            <ac:spMk id="22" creationId="{AEFED081-4258-BF1F-1B00-843844622BE9}"/>
          </ac:spMkLst>
        </pc:spChg>
      </pc:sldChg>
      <pc:sldChg chg="modSp add del mod setBg">
        <pc:chgData name="Tomáš Holetz (immocap.sk)" userId="16d36d35-ee2d-4d88-bdc9-72bf4e0f63eb" providerId="ADAL" clId="{24FE2094-CDD6-4D44-A668-76ED78B0F964}" dt="2022-12-15T13:03:29.732" v="654" actId="6549"/>
        <pc:sldMkLst>
          <pc:docMk/>
          <pc:sldMk cId="1582927625" sldId="350"/>
        </pc:sldMkLst>
        <pc:spChg chg="mod">
          <ac:chgData name="Tomáš Holetz (immocap.sk)" userId="16d36d35-ee2d-4d88-bdc9-72bf4e0f63eb" providerId="ADAL" clId="{24FE2094-CDD6-4D44-A668-76ED78B0F964}" dt="2022-12-15T13:03:29.732" v="654" actId="6549"/>
          <ac:spMkLst>
            <pc:docMk/>
            <pc:sldMk cId="1582927625" sldId="350"/>
            <ac:spMk id="13" creationId="{E68BDB89-10C3-1CBE-D0E9-884B6C5613BE}"/>
          </ac:spMkLst>
        </pc:spChg>
      </pc:sldChg>
      <pc:sldChg chg="modSp add del mod setBg">
        <pc:chgData name="Tomáš Holetz (immocap.sk)" userId="16d36d35-ee2d-4d88-bdc9-72bf4e0f63eb" providerId="ADAL" clId="{24FE2094-CDD6-4D44-A668-76ED78B0F964}" dt="2022-12-15T13:27:59.080" v="741" actId="47"/>
        <pc:sldMkLst>
          <pc:docMk/>
          <pc:sldMk cId="632047770" sldId="352"/>
        </pc:sldMkLst>
        <pc:spChg chg="mod">
          <ac:chgData name="Tomáš Holetz (immocap.sk)" userId="16d36d35-ee2d-4d88-bdc9-72bf4e0f63eb" providerId="ADAL" clId="{24FE2094-CDD6-4D44-A668-76ED78B0F964}" dt="2022-12-15T13:04:09.842" v="726" actId="6549"/>
          <ac:spMkLst>
            <pc:docMk/>
            <pc:sldMk cId="632047770" sldId="352"/>
            <ac:spMk id="14" creationId="{2E51FC24-BC64-0F9D-F839-139B11CFEC06}"/>
          </ac:spMkLst>
        </pc:spChg>
      </pc:sldChg>
      <pc:sldChg chg="modSp add del mod setBg">
        <pc:chgData name="Tomáš Holetz (immocap.sk)" userId="16d36d35-ee2d-4d88-bdc9-72bf4e0f63eb" providerId="ADAL" clId="{24FE2094-CDD6-4D44-A668-76ED78B0F964}" dt="2022-12-15T13:28:02.892" v="742" actId="47"/>
        <pc:sldMkLst>
          <pc:docMk/>
          <pc:sldMk cId="86439517" sldId="353"/>
        </pc:sldMkLst>
        <pc:spChg chg="mod">
          <ac:chgData name="Tomáš Holetz (immocap.sk)" userId="16d36d35-ee2d-4d88-bdc9-72bf4e0f63eb" providerId="ADAL" clId="{24FE2094-CDD6-4D44-A668-76ED78B0F964}" dt="2022-12-15T13:03:51.595" v="692" actId="6549"/>
          <ac:spMkLst>
            <pc:docMk/>
            <pc:sldMk cId="86439517" sldId="353"/>
            <ac:spMk id="14" creationId="{8C851317-3047-06BD-09F7-B40AE73FDA64}"/>
          </ac:spMkLst>
        </pc:spChg>
      </pc:sldChg>
      <pc:sldChg chg="add del">
        <pc:chgData name="Tomáš Holetz (immocap.sk)" userId="16d36d35-ee2d-4d88-bdc9-72bf4e0f63eb" providerId="ADAL" clId="{24FE2094-CDD6-4D44-A668-76ED78B0F964}" dt="2022-12-15T13:01:15.971" v="517" actId="47"/>
        <pc:sldMkLst>
          <pc:docMk/>
          <pc:sldMk cId="4275979267" sldId="373"/>
        </pc:sldMkLst>
      </pc:sldChg>
      <pc:sldMasterChg chg="delSldLayout">
        <pc:chgData name="Tomáš Holetz (immocap.sk)" userId="16d36d35-ee2d-4d88-bdc9-72bf4e0f63eb" providerId="ADAL" clId="{24FE2094-CDD6-4D44-A668-76ED78B0F964}" dt="2022-12-15T13:00:53.342" v="515" actId="2696"/>
        <pc:sldMasterMkLst>
          <pc:docMk/>
          <pc:sldMasterMk cId="3352577682" sldId="2147483694"/>
        </pc:sldMasterMkLst>
        <pc:sldLayoutChg chg="del">
          <pc:chgData name="Tomáš Holetz (immocap.sk)" userId="16d36d35-ee2d-4d88-bdc9-72bf4e0f63eb" providerId="ADAL" clId="{24FE2094-CDD6-4D44-A668-76ED78B0F964}" dt="2022-12-15T12:59:31.144" v="506" actId="47"/>
          <pc:sldLayoutMkLst>
            <pc:docMk/>
            <pc:sldMasterMk cId="3352577682" sldId="2147483694"/>
            <pc:sldLayoutMk cId="164669114" sldId="2147483715"/>
          </pc:sldLayoutMkLst>
        </pc:sldLayoutChg>
        <pc:sldLayoutChg chg="del">
          <pc:chgData name="Tomáš Holetz (immocap.sk)" userId="16d36d35-ee2d-4d88-bdc9-72bf4e0f63eb" providerId="ADAL" clId="{24FE2094-CDD6-4D44-A668-76ED78B0F964}" dt="2022-12-15T13:00:08.841" v="508" actId="47"/>
          <pc:sldLayoutMkLst>
            <pc:docMk/>
            <pc:sldMasterMk cId="3352577682" sldId="2147483694"/>
            <pc:sldLayoutMk cId="3247109695" sldId="2147483716"/>
          </pc:sldLayoutMkLst>
        </pc:sldLayoutChg>
        <pc:sldLayoutChg chg="del">
          <pc:chgData name="Tomáš Holetz (immocap.sk)" userId="16d36d35-ee2d-4d88-bdc9-72bf4e0f63eb" providerId="ADAL" clId="{24FE2094-CDD6-4D44-A668-76ED78B0F964}" dt="2022-12-15T13:00:53.342" v="515" actId="2696"/>
          <pc:sldLayoutMkLst>
            <pc:docMk/>
            <pc:sldMasterMk cId="3352577682" sldId="2147483694"/>
            <pc:sldLayoutMk cId="1557523270" sldId="2147483718"/>
          </pc:sldLayoutMkLst>
        </pc:sldLayoutChg>
        <pc:sldLayoutChg chg="del">
          <pc:chgData name="Tomáš Holetz (immocap.sk)" userId="16d36d35-ee2d-4d88-bdc9-72bf4e0f63eb" providerId="ADAL" clId="{24FE2094-CDD6-4D44-A668-76ED78B0F964}" dt="2022-12-15T13:00:53.342" v="515" actId="2696"/>
          <pc:sldLayoutMkLst>
            <pc:docMk/>
            <pc:sldMasterMk cId="3352577682" sldId="2147483694"/>
            <pc:sldLayoutMk cId="1642654759" sldId="2147483719"/>
          </pc:sldLayoutMkLst>
        </pc:sldLayoutChg>
      </pc:sldMasterChg>
      <pc:sldMasterChg chg="delSldLayout">
        <pc:chgData name="Tomáš Holetz (immocap.sk)" userId="16d36d35-ee2d-4d88-bdc9-72bf4e0f63eb" providerId="ADAL" clId="{24FE2094-CDD6-4D44-A668-76ED78B0F964}" dt="2022-12-15T13:01:15.971" v="517" actId="47"/>
        <pc:sldMasterMkLst>
          <pc:docMk/>
          <pc:sldMasterMk cId="4122726875" sldId="2147483718"/>
        </pc:sldMasterMkLst>
        <pc:sldLayoutChg chg="del">
          <pc:chgData name="Tomáš Holetz (immocap.sk)" userId="16d36d35-ee2d-4d88-bdc9-72bf4e0f63eb" providerId="ADAL" clId="{24FE2094-CDD6-4D44-A668-76ED78B0F964}" dt="2022-12-15T13:01:15.971" v="517" actId="47"/>
          <pc:sldLayoutMkLst>
            <pc:docMk/>
            <pc:sldMasterMk cId="4122726875" sldId="2147483718"/>
            <pc:sldLayoutMk cId="456489958" sldId="2147483720"/>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20D2839-A05B-D568-D5DA-21533C58095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a:extLst>
              <a:ext uri="{FF2B5EF4-FFF2-40B4-BE49-F238E27FC236}">
                <a16:creationId xmlns:a16="http://schemas.microsoft.com/office/drawing/2014/main" id="{2ED19EB2-9331-D78F-36E9-CBB6E22D7A7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5B143B5-E3B3-D046-ADFE-F4537CE95702}" type="datetimeFigureOut">
              <a:rPr lang="x-none" smtClean="0"/>
              <a:t>15. 12. 2022</a:t>
            </a:fld>
            <a:endParaRPr lang="x-none"/>
          </a:p>
        </p:txBody>
      </p:sp>
      <p:sp>
        <p:nvSpPr>
          <p:cNvPr id="4" name="Footer Placeholder 3">
            <a:extLst>
              <a:ext uri="{FF2B5EF4-FFF2-40B4-BE49-F238E27FC236}">
                <a16:creationId xmlns:a16="http://schemas.microsoft.com/office/drawing/2014/main" id="{9CA91F97-79B9-92C4-A593-9F5F826EB55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5" name="Slide Number Placeholder 4">
            <a:extLst>
              <a:ext uri="{FF2B5EF4-FFF2-40B4-BE49-F238E27FC236}">
                <a16:creationId xmlns:a16="http://schemas.microsoft.com/office/drawing/2014/main" id="{783A0872-26BE-52A4-31FC-65D7EB53F6A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5B7A9A-3C45-264C-AC48-939CCD346E6F}" type="slidenum">
              <a:rPr lang="x-none" smtClean="0"/>
              <a:t>‹#›</a:t>
            </a:fld>
            <a:endParaRPr lang="x-none"/>
          </a:p>
        </p:txBody>
      </p:sp>
    </p:spTree>
    <p:extLst>
      <p:ext uri="{BB962C8B-B14F-4D97-AF65-F5344CB8AC3E}">
        <p14:creationId xmlns:p14="http://schemas.microsoft.com/office/powerpoint/2010/main" val="21673592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25" name="Shape 425"/>
          <p:cNvSpPr>
            <a:spLocks noGrp="1" noRot="1" noChangeAspect="1"/>
          </p:cNvSpPr>
          <p:nvPr>
            <p:ph type="sldImg"/>
          </p:nvPr>
        </p:nvSpPr>
        <p:spPr>
          <a:xfrm>
            <a:off x="1143000" y="685800"/>
            <a:ext cx="4572000" cy="3429000"/>
          </a:xfrm>
          <a:prstGeom prst="rect">
            <a:avLst/>
          </a:prstGeom>
        </p:spPr>
        <p:txBody>
          <a:bodyPr/>
          <a:lstStyle/>
          <a:p>
            <a:endParaRPr/>
          </a:p>
        </p:txBody>
      </p:sp>
      <p:sp>
        <p:nvSpPr>
          <p:cNvPr id="426" name="Shape 4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7058260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a:xfrm>
            <a:off x="381000" y="685800"/>
            <a:ext cx="6096000" cy="3429000"/>
          </a:xfrm>
        </p:spPr>
      </p:sp>
      <p:sp>
        <p:nvSpPr>
          <p:cNvPr id="3" name="Zástupný objekt pre poznámky 2"/>
          <p:cNvSpPr>
            <a:spLocks noGrp="1"/>
          </p:cNvSpPr>
          <p:nvPr>
            <p:ph type="body" idx="1"/>
          </p:nvPr>
        </p:nvSpPr>
        <p:spPr/>
        <p:txBody>
          <a:bodyPr/>
          <a:lstStyle/>
          <a:p>
            <a:endParaRPr lang="sk-SK" dirty="0"/>
          </a:p>
        </p:txBody>
      </p:sp>
    </p:spTree>
    <p:extLst>
      <p:ext uri="{BB962C8B-B14F-4D97-AF65-F5344CB8AC3E}">
        <p14:creationId xmlns:p14="http://schemas.microsoft.com/office/powerpoint/2010/main" val="2225308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7FB3D-111A-35E6-DD1A-A76CE17A8526}"/>
              </a:ext>
            </a:extLst>
          </p:cNvPr>
          <p:cNvSpPr>
            <a:spLocks noGrp="1"/>
          </p:cNvSpPr>
          <p:nvPr>
            <p:ph type="ctrTitle"/>
          </p:nvPr>
        </p:nvSpPr>
        <p:spPr>
          <a:xfrm>
            <a:off x="3048000" y="2244726"/>
            <a:ext cx="18288000" cy="4775200"/>
          </a:xfrm>
        </p:spPr>
        <p:txBody>
          <a:bodyPr anchor="b"/>
          <a:lstStyle>
            <a:lvl1pPr algn="ctr">
              <a:defRPr sz="12000"/>
            </a:lvl1pPr>
          </a:lstStyle>
          <a:p>
            <a:r>
              <a:rPr lang="en-GB"/>
              <a:t>Click to edit Master title style</a:t>
            </a:r>
            <a:endParaRPr lang="x-none"/>
          </a:p>
        </p:txBody>
      </p:sp>
      <p:sp>
        <p:nvSpPr>
          <p:cNvPr id="3" name="Subtitle 2">
            <a:extLst>
              <a:ext uri="{FF2B5EF4-FFF2-40B4-BE49-F238E27FC236}">
                <a16:creationId xmlns:a16="http://schemas.microsoft.com/office/drawing/2014/main" id="{66835EA0-2525-2030-6A13-7600CC4818AF}"/>
              </a:ext>
            </a:extLst>
          </p:cNvPr>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GB"/>
              <a:t>Click to edit Master subtitle style</a:t>
            </a:r>
            <a:endParaRPr lang="x-none"/>
          </a:p>
        </p:txBody>
      </p:sp>
      <p:sp>
        <p:nvSpPr>
          <p:cNvPr id="4" name="Date Placeholder 3">
            <a:extLst>
              <a:ext uri="{FF2B5EF4-FFF2-40B4-BE49-F238E27FC236}">
                <a16:creationId xmlns:a16="http://schemas.microsoft.com/office/drawing/2014/main" id="{1316833C-3226-C4FC-7355-D3ABE320EC1D}"/>
              </a:ext>
            </a:extLst>
          </p:cNvPr>
          <p:cNvSpPr>
            <a:spLocks noGrp="1"/>
          </p:cNvSpPr>
          <p:nvPr>
            <p:ph type="dt" sz="half" idx="10"/>
          </p:nvPr>
        </p:nvSpPr>
        <p:spPr/>
        <p:txBody>
          <a:bodyPr/>
          <a:lstStyle/>
          <a:p>
            <a:fld id="{43983710-C0ED-7344-837F-0D4E1765AB59}" type="datetimeFigureOut">
              <a:rPr lang="x-none" smtClean="0"/>
              <a:t>15. 12. 2022</a:t>
            </a:fld>
            <a:endParaRPr lang="x-none"/>
          </a:p>
        </p:txBody>
      </p:sp>
      <p:sp>
        <p:nvSpPr>
          <p:cNvPr id="5" name="Footer Placeholder 4">
            <a:extLst>
              <a:ext uri="{FF2B5EF4-FFF2-40B4-BE49-F238E27FC236}">
                <a16:creationId xmlns:a16="http://schemas.microsoft.com/office/drawing/2014/main" id="{CBA40C0A-7698-6F2F-453A-3ED454DEE1B3}"/>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E36E23F9-E496-E14E-73DB-48FFB72F645D}"/>
              </a:ext>
            </a:extLst>
          </p:cNvPr>
          <p:cNvSpPr>
            <a:spLocks noGrp="1"/>
          </p:cNvSpPr>
          <p:nvPr>
            <p:ph type="sldNum" sz="quarter" idx="12"/>
          </p:nvPr>
        </p:nvSpPr>
        <p:spPr/>
        <p:txBody>
          <a:bodyPr/>
          <a:lstStyle/>
          <a:p>
            <a:fld id="{26EB93C9-82C7-F147-BAB0-922B87B1A1BA}" type="slidenum">
              <a:rPr lang="x-none" smtClean="0"/>
              <a:t>‹#›</a:t>
            </a:fld>
            <a:endParaRPr lang="x-none"/>
          </a:p>
        </p:txBody>
      </p:sp>
    </p:spTree>
    <p:extLst>
      <p:ext uri="{BB962C8B-B14F-4D97-AF65-F5344CB8AC3E}">
        <p14:creationId xmlns:p14="http://schemas.microsoft.com/office/powerpoint/2010/main" val="11521482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0AB1C-F077-C214-2D3E-49FF36B2EC29}"/>
              </a:ext>
            </a:extLst>
          </p:cNvPr>
          <p:cNvSpPr>
            <a:spLocks noGrp="1"/>
          </p:cNvSpPr>
          <p:nvPr>
            <p:ph type="title"/>
          </p:nvPr>
        </p:nvSpPr>
        <p:spPr/>
        <p:txBody>
          <a:bodyPr/>
          <a:lstStyle/>
          <a:p>
            <a:r>
              <a:rPr lang="en-GB"/>
              <a:t>Click to edit Master title style</a:t>
            </a:r>
            <a:endParaRPr lang="x-none"/>
          </a:p>
        </p:txBody>
      </p:sp>
      <p:sp>
        <p:nvSpPr>
          <p:cNvPr id="3" name="Vertical Text Placeholder 2">
            <a:extLst>
              <a:ext uri="{FF2B5EF4-FFF2-40B4-BE49-F238E27FC236}">
                <a16:creationId xmlns:a16="http://schemas.microsoft.com/office/drawing/2014/main" id="{177A2115-35BF-FD53-4B5E-095580492BB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Date Placeholder 3">
            <a:extLst>
              <a:ext uri="{FF2B5EF4-FFF2-40B4-BE49-F238E27FC236}">
                <a16:creationId xmlns:a16="http://schemas.microsoft.com/office/drawing/2014/main" id="{595E6034-1C3F-B760-E1DB-A8891B53FEDD}"/>
              </a:ext>
            </a:extLst>
          </p:cNvPr>
          <p:cNvSpPr>
            <a:spLocks noGrp="1"/>
          </p:cNvSpPr>
          <p:nvPr>
            <p:ph type="dt" sz="half" idx="10"/>
          </p:nvPr>
        </p:nvSpPr>
        <p:spPr/>
        <p:txBody>
          <a:bodyPr/>
          <a:lstStyle/>
          <a:p>
            <a:fld id="{43983710-C0ED-7344-837F-0D4E1765AB59}" type="datetimeFigureOut">
              <a:rPr lang="x-none" smtClean="0"/>
              <a:t>15. 12. 2022</a:t>
            </a:fld>
            <a:endParaRPr lang="x-none"/>
          </a:p>
        </p:txBody>
      </p:sp>
      <p:sp>
        <p:nvSpPr>
          <p:cNvPr id="5" name="Footer Placeholder 4">
            <a:extLst>
              <a:ext uri="{FF2B5EF4-FFF2-40B4-BE49-F238E27FC236}">
                <a16:creationId xmlns:a16="http://schemas.microsoft.com/office/drawing/2014/main" id="{527EBC6D-B26C-A6C9-B914-DB3CB7CD139E}"/>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2C4C3C71-8340-DECA-2617-F3D66D215DA4}"/>
              </a:ext>
            </a:extLst>
          </p:cNvPr>
          <p:cNvSpPr>
            <a:spLocks noGrp="1"/>
          </p:cNvSpPr>
          <p:nvPr>
            <p:ph type="sldNum" sz="quarter" idx="12"/>
          </p:nvPr>
        </p:nvSpPr>
        <p:spPr/>
        <p:txBody>
          <a:bodyPr/>
          <a:lstStyle/>
          <a:p>
            <a:fld id="{26EB93C9-82C7-F147-BAB0-922B87B1A1BA}" type="slidenum">
              <a:rPr lang="x-none" smtClean="0"/>
              <a:t>‹#›</a:t>
            </a:fld>
            <a:endParaRPr lang="x-none"/>
          </a:p>
        </p:txBody>
      </p:sp>
    </p:spTree>
    <p:extLst>
      <p:ext uri="{BB962C8B-B14F-4D97-AF65-F5344CB8AC3E}">
        <p14:creationId xmlns:p14="http://schemas.microsoft.com/office/powerpoint/2010/main" val="4106956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6DF6A0-4342-8914-C727-161960825AA1}"/>
              </a:ext>
            </a:extLst>
          </p:cNvPr>
          <p:cNvSpPr>
            <a:spLocks noGrp="1"/>
          </p:cNvSpPr>
          <p:nvPr>
            <p:ph type="title" orient="vert"/>
          </p:nvPr>
        </p:nvSpPr>
        <p:spPr>
          <a:xfrm>
            <a:off x="17449800" y="730250"/>
            <a:ext cx="5257800" cy="11623676"/>
          </a:xfrm>
        </p:spPr>
        <p:txBody>
          <a:bodyPr vert="eaVert"/>
          <a:lstStyle/>
          <a:p>
            <a:r>
              <a:rPr lang="en-GB"/>
              <a:t>Click to edit Master title style</a:t>
            </a:r>
            <a:endParaRPr lang="x-none"/>
          </a:p>
        </p:txBody>
      </p:sp>
      <p:sp>
        <p:nvSpPr>
          <p:cNvPr id="3" name="Vertical Text Placeholder 2">
            <a:extLst>
              <a:ext uri="{FF2B5EF4-FFF2-40B4-BE49-F238E27FC236}">
                <a16:creationId xmlns:a16="http://schemas.microsoft.com/office/drawing/2014/main" id="{31F39C1C-C362-CC93-5364-B642177C0A87}"/>
              </a:ext>
            </a:extLst>
          </p:cNvPr>
          <p:cNvSpPr>
            <a:spLocks noGrp="1"/>
          </p:cNvSpPr>
          <p:nvPr>
            <p:ph type="body" orient="vert" idx="1"/>
          </p:nvPr>
        </p:nvSpPr>
        <p:spPr>
          <a:xfrm>
            <a:off x="1676400" y="730250"/>
            <a:ext cx="15468600" cy="11623676"/>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Date Placeholder 3">
            <a:extLst>
              <a:ext uri="{FF2B5EF4-FFF2-40B4-BE49-F238E27FC236}">
                <a16:creationId xmlns:a16="http://schemas.microsoft.com/office/drawing/2014/main" id="{CB1D6756-C899-4442-4473-BE88327EC2AE}"/>
              </a:ext>
            </a:extLst>
          </p:cNvPr>
          <p:cNvSpPr>
            <a:spLocks noGrp="1"/>
          </p:cNvSpPr>
          <p:nvPr>
            <p:ph type="dt" sz="half" idx="10"/>
          </p:nvPr>
        </p:nvSpPr>
        <p:spPr/>
        <p:txBody>
          <a:bodyPr/>
          <a:lstStyle/>
          <a:p>
            <a:fld id="{43983710-C0ED-7344-837F-0D4E1765AB59}" type="datetimeFigureOut">
              <a:rPr lang="x-none" smtClean="0"/>
              <a:t>15. 12. 2022</a:t>
            </a:fld>
            <a:endParaRPr lang="x-none"/>
          </a:p>
        </p:txBody>
      </p:sp>
      <p:sp>
        <p:nvSpPr>
          <p:cNvPr id="5" name="Footer Placeholder 4">
            <a:extLst>
              <a:ext uri="{FF2B5EF4-FFF2-40B4-BE49-F238E27FC236}">
                <a16:creationId xmlns:a16="http://schemas.microsoft.com/office/drawing/2014/main" id="{18B4977D-FD1E-327D-E839-41667809DC90}"/>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991B75B1-9053-7A8C-9E5E-F98EFC84422E}"/>
              </a:ext>
            </a:extLst>
          </p:cNvPr>
          <p:cNvSpPr>
            <a:spLocks noGrp="1"/>
          </p:cNvSpPr>
          <p:nvPr>
            <p:ph type="sldNum" sz="quarter" idx="12"/>
          </p:nvPr>
        </p:nvSpPr>
        <p:spPr/>
        <p:txBody>
          <a:bodyPr/>
          <a:lstStyle/>
          <a:p>
            <a:fld id="{26EB93C9-82C7-F147-BAB0-922B87B1A1BA}" type="slidenum">
              <a:rPr lang="x-none" smtClean="0"/>
              <a:t>‹#›</a:t>
            </a:fld>
            <a:endParaRPr lang="x-none"/>
          </a:p>
        </p:txBody>
      </p:sp>
    </p:spTree>
    <p:extLst>
      <p:ext uri="{BB962C8B-B14F-4D97-AF65-F5344CB8AC3E}">
        <p14:creationId xmlns:p14="http://schemas.microsoft.com/office/powerpoint/2010/main" val="189134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Section slide – duplikát 5">
    <p:bg>
      <p:bgPr>
        <a:solidFill>
          <a:srgbClr val="FDFC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8D7D7D-BB0B-2D09-AD71-3A09E254C78E}"/>
              </a:ext>
            </a:extLst>
          </p:cNvPr>
          <p:cNvSpPr/>
          <p:nvPr userDrawn="1"/>
        </p:nvSpPr>
        <p:spPr>
          <a:xfrm>
            <a:off x="0" y="-1"/>
            <a:ext cx="24384000" cy="13715999"/>
          </a:xfrm>
          <a:prstGeom prst="rect">
            <a:avLst/>
          </a:prstGeom>
          <a:solidFill>
            <a:srgbClr val="190D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itle 3">
            <a:extLst>
              <a:ext uri="{FF2B5EF4-FFF2-40B4-BE49-F238E27FC236}">
                <a16:creationId xmlns:a16="http://schemas.microsoft.com/office/drawing/2014/main" id="{765169B8-55A2-2A2C-5D30-996A309DD630}"/>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dirty="0"/>
              <a:t>Headline 1</a:t>
            </a:r>
            <a:endParaRPr lang="x-none" dirty="0"/>
          </a:p>
        </p:txBody>
      </p:sp>
    </p:spTree>
    <p:extLst>
      <p:ext uri="{BB962C8B-B14F-4D97-AF65-F5344CB8AC3E}">
        <p14:creationId xmlns:p14="http://schemas.microsoft.com/office/powerpoint/2010/main" val="489447388"/>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Section slide – duplikát 5">
    <p:bg>
      <p:bgPr>
        <a:solidFill>
          <a:srgbClr val="FDFC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8D7D7D-BB0B-2D09-AD71-3A09E254C78E}"/>
              </a:ext>
            </a:extLst>
          </p:cNvPr>
          <p:cNvSpPr/>
          <p:nvPr userDrawn="1"/>
        </p:nvSpPr>
        <p:spPr>
          <a:xfrm>
            <a:off x="0" y="-1"/>
            <a:ext cx="24384000" cy="13715999"/>
          </a:xfrm>
          <a:prstGeom prst="rect">
            <a:avLst/>
          </a:prstGeom>
          <a:solidFill>
            <a:srgbClr val="F4EE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7" name="Title 3">
            <a:extLst>
              <a:ext uri="{FF2B5EF4-FFF2-40B4-BE49-F238E27FC236}">
                <a16:creationId xmlns:a16="http://schemas.microsoft.com/office/drawing/2014/main" id="{765169B8-55A2-2A2C-5D30-996A309DD630}"/>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190D19"/>
                </a:solidFill>
                <a:latin typeface="TWK Everett Light" panose="020B0204000000000000" pitchFamily="34" charset="77"/>
              </a:defRPr>
            </a:lvl1pPr>
          </a:lstStyle>
          <a:p>
            <a:r>
              <a:rPr lang="en-GB" dirty="0"/>
              <a:t>Headline 1</a:t>
            </a:r>
            <a:endParaRPr lang="x-none" dirty="0"/>
          </a:p>
        </p:txBody>
      </p:sp>
    </p:spTree>
    <p:extLst>
      <p:ext uri="{BB962C8B-B14F-4D97-AF65-F5344CB8AC3E}">
        <p14:creationId xmlns:p14="http://schemas.microsoft.com/office/powerpoint/2010/main" val="3385143373"/>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Text slide – 2 stlpce">
    <p:bg>
      <p:bgRef idx="1001">
        <a:schemeClr val="bg1"/>
      </p:bgRef>
    </p:bg>
    <p:spTree>
      <p:nvGrpSpPr>
        <p:cNvPr id="1" name=""/>
        <p:cNvGrpSpPr/>
        <p:nvPr/>
      </p:nvGrpSpPr>
      <p:grpSpPr>
        <a:xfrm>
          <a:off x="0" y="0"/>
          <a:ext cx="0" cy="0"/>
          <a:chOff x="0" y="0"/>
          <a:chExt cx="0" cy="0"/>
        </a:xfrm>
      </p:grpSpPr>
      <p:sp>
        <p:nvSpPr>
          <p:cNvPr id="74" name="Disclaimer"/>
          <p:cNvSpPr txBox="1">
            <a:spLocks noGrp="1"/>
          </p:cNvSpPr>
          <p:nvPr>
            <p:ph type="body" sz="quarter" idx="22"/>
          </p:nvPr>
        </p:nvSpPr>
        <p:spPr>
          <a:xfrm>
            <a:off x="809260" y="773157"/>
            <a:ext cx="11715720" cy="1133251"/>
          </a:xfrm>
          <a:prstGeom prst="rect">
            <a:avLst/>
          </a:prstGeom>
        </p:spPr>
        <p:txBody>
          <a:bodyPr anchor="t"/>
          <a:lstStyle>
            <a:lvl1pPr marL="0" indent="0">
              <a:lnSpc>
                <a:spcPct val="70000"/>
              </a:lnSpc>
              <a:spcBef>
                <a:spcPts val="0"/>
              </a:spcBef>
              <a:buSzTx/>
              <a:buNone/>
              <a:defRPr sz="3000">
                <a:solidFill>
                  <a:srgbClr val="4E4C50"/>
                </a:solidFill>
                <a:latin typeface="Everett Regular"/>
                <a:ea typeface="Everett Regular"/>
                <a:cs typeface="Everett Regular"/>
                <a:sym typeface="Everett Regular"/>
              </a:defRPr>
            </a:lvl1pPr>
          </a:lstStyle>
          <a:p>
            <a:r>
              <a:t>Disclaimer</a:t>
            </a:r>
          </a:p>
        </p:txBody>
      </p:sp>
      <p:sp>
        <p:nvSpPr>
          <p:cNvPr id="75" name="The information provided is confidential, for personal use and for informational purposes only, subject to change without notice.…"/>
          <p:cNvSpPr txBox="1">
            <a:spLocks noGrp="1"/>
          </p:cNvSpPr>
          <p:nvPr>
            <p:ph type="body" sz="quarter" idx="23"/>
          </p:nvPr>
        </p:nvSpPr>
        <p:spPr>
          <a:xfrm>
            <a:off x="8684051" y="1136472"/>
            <a:ext cx="6934201" cy="6905727"/>
          </a:xfrm>
          <a:prstGeom prst="rect">
            <a:avLst/>
          </a:prstGeom>
        </p:spPr>
        <p:txBody>
          <a:bodyPr anchor="t">
            <a:noAutofit/>
          </a:bodyPr>
          <a:lstStyle>
            <a:lvl1pPr>
              <a:defRPr b="0" i="0">
                <a:latin typeface="TWK Everett Light" panose="020B0204000000000000" pitchFamily="34" charset="77"/>
              </a:defRPr>
            </a:lvl1pPr>
          </a:lstStyle>
          <a:p>
            <a:pPr marL="0" indent="0" defTabSz="457200">
              <a:spcBef>
                <a:spcPts val="200"/>
              </a:spcBef>
              <a:buSzTx/>
              <a:buFont typeface="Arial"/>
              <a:buNone/>
              <a:defRPr sz="2500">
                <a:solidFill>
                  <a:srgbClr val="4E4C50"/>
                </a:solidFill>
                <a:latin typeface="Everett Regular"/>
                <a:ea typeface="Everett Regular"/>
                <a:cs typeface="Everett Regular"/>
                <a:sym typeface="Everett Regular"/>
              </a:defRPr>
            </a:pPr>
            <a:r>
              <a:rPr dirty="0"/>
              <a:t>The information provided is confidential, for personal use and for informational purposes only, subject to change without notice. </a:t>
            </a:r>
          </a:p>
          <a:p>
            <a:pPr marL="0" indent="0" defTabSz="457200">
              <a:spcBef>
                <a:spcPts val="200"/>
              </a:spcBef>
              <a:buSzTx/>
              <a:buFont typeface="Arial"/>
              <a:buNone/>
              <a:defRPr sz="2500">
                <a:solidFill>
                  <a:srgbClr val="4E4C50"/>
                </a:solidFill>
                <a:latin typeface="Everett Regular"/>
                <a:ea typeface="Everett Regular"/>
                <a:cs typeface="Everett Regular"/>
                <a:sym typeface="Everett Regular"/>
              </a:defRPr>
            </a:pPr>
            <a:r>
              <a:rPr dirty="0"/>
              <a:t>No information herein constitutes a solicitation or invitation to make an offer or offer, or recommendation, to buy or sell any Shares </a:t>
            </a:r>
          </a:p>
          <a:p>
            <a:pPr marL="0" indent="0" defTabSz="457200">
              <a:spcBef>
                <a:spcPts val="200"/>
              </a:spcBef>
              <a:buSzTx/>
              <a:buFont typeface="Arial"/>
              <a:buNone/>
              <a:defRPr sz="2500">
                <a:solidFill>
                  <a:srgbClr val="4E4C50"/>
                </a:solidFill>
                <a:latin typeface="Everett Regular"/>
                <a:ea typeface="Everett Regular"/>
                <a:cs typeface="Everett Regular"/>
                <a:sym typeface="Everett Regular"/>
              </a:defRPr>
            </a:pPr>
            <a:r>
              <a:rPr dirty="0"/>
              <a:t>or other investment instruments, to effect any transactions, or to conclude any legal act of any kind whatsoever.</a:t>
            </a:r>
          </a:p>
        </p:txBody>
      </p:sp>
      <p:sp>
        <p:nvSpPr>
          <p:cNvPr id="76" name="Nothing contained herein constitutes financial, legal, tax or other advice, nor should any investment or any other decisions be made solely based on the information set out herein. You should obtain advice from a qualified expert before making any invest"/>
          <p:cNvSpPr txBox="1">
            <a:spLocks noGrp="1"/>
          </p:cNvSpPr>
          <p:nvPr>
            <p:ph type="body" sz="quarter" idx="24"/>
          </p:nvPr>
        </p:nvSpPr>
        <p:spPr>
          <a:xfrm>
            <a:off x="16561728" y="1136472"/>
            <a:ext cx="6934201" cy="6905727"/>
          </a:xfrm>
          <a:prstGeom prst="rect">
            <a:avLst/>
          </a:prstGeom>
        </p:spPr>
        <p:txBody>
          <a:bodyPr anchor="t">
            <a:noAutofit/>
          </a:bodyPr>
          <a:lstStyle>
            <a:lvl1pPr marL="0" indent="0" defTabSz="457200">
              <a:spcBef>
                <a:spcPts val="200"/>
              </a:spcBef>
              <a:buSzTx/>
              <a:buFont typeface="Arial"/>
              <a:buNone/>
              <a:defRPr sz="2500">
                <a:solidFill>
                  <a:srgbClr val="4E4C50"/>
                </a:solidFill>
                <a:latin typeface="Everett Regular"/>
                <a:ea typeface="Everett Regular"/>
                <a:cs typeface="Everett Regular"/>
                <a:sym typeface="Everett Regular"/>
              </a:defRPr>
            </a:lvl1pPr>
          </a:lstStyle>
          <a:p>
            <a:r>
              <a:t>Nothing contained herein constitutes financial, legal, tax or other advice, nor should any investment or any other decisions be made solely based on the information set out herein. You should obtain advice from a qualified expert before making any investment decision. Past performance is no guarantee of and may not be indicative of future results. </a:t>
            </a:r>
          </a:p>
        </p:txBody>
      </p:sp>
      <p:sp>
        <p:nvSpPr>
          <p:cNvPr id="77" name="Čiara"/>
          <p:cNvSpPr/>
          <p:nvPr/>
        </p:nvSpPr>
        <p:spPr>
          <a:xfrm>
            <a:off x="8660686" y="894210"/>
            <a:ext cx="6934200" cy="1"/>
          </a:xfrm>
          <a:prstGeom prst="line">
            <a:avLst/>
          </a:prstGeom>
          <a:ln w="25400">
            <a:solidFill>
              <a:srgbClr val="D6D5D5"/>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78" name="Čiara"/>
          <p:cNvSpPr/>
          <p:nvPr/>
        </p:nvSpPr>
        <p:spPr>
          <a:xfrm>
            <a:off x="16561728" y="894210"/>
            <a:ext cx="6934201" cy="1"/>
          </a:xfrm>
          <a:prstGeom prst="line">
            <a:avLst/>
          </a:prstGeom>
          <a:ln w="25400">
            <a:solidFill>
              <a:srgbClr val="D6D5D5"/>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Tree>
    <p:extLst>
      <p:ext uri="{BB962C8B-B14F-4D97-AF65-F5344CB8AC3E}">
        <p14:creationId xmlns:p14="http://schemas.microsoft.com/office/powerpoint/2010/main" val="1511603138"/>
      </p:ext>
    </p:extLst>
  </p:cSld>
  <p:clrMapOvr>
    <a:overrideClrMapping bg1="lt1" tx1="dk1" bg2="lt2" tx2="dk2" accent1="accent1" accent2="accent2" accent3="accent3" accent4="accent4" accent5="accent5" accent6="accent6" hlink="hlink" folHlink="folHlink"/>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Section slide – mapa">
    <p:bg>
      <p:bgPr>
        <a:solidFill>
          <a:srgbClr val="FDFCFF"/>
        </a:solidFill>
        <a:effectLst/>
      </p:bgPr>
    </p:bg>
    <p:spTree>
      <p:nvGrpSpPr>
        <p:cNvPr id="1" name=""/>
        <p:cNvGrpSpPr/>
        <p:nvPr/>
      </p:nvGrpSpPr>
      <p:grpSpPr>
        <a:xfrm>
          <a:off x="0" y="0"/>
          <a:ext cx="0" cy="0"/>
          <a:chOff x="0" y="0"/>
          <a:chExt cx="0" cy="0"/>
        </a:xfrm>
      </p:grpSpPr>
      <p:pic>
        <p:nvPicPr>
          <p:cNvPr id="86" name="Mapa-BA" descr="Mapa-BA"/>
          <p:cNvPicPr>
            <a:picLocks noChangeAspect="1"/>
          </p:cNvPicPr>
          <p:nvPr/>
        </p:nvPicPr>
        <p:blipFill>
          <a:blip r:embed="rId2"/>
          <a:srcRect l="3488" t="10845" r="30196" b="15301"/>
          <a:stretch>
            <a:fillRect/>
          </a:stretch>
        </p:blipFill>
        <p:spPr>
          <a:xfrm>
            <a:off x="0" y="0"/>
            <a:ext cx="24384000" cy="13716246"/>
          </a:xfrm>
          <a:prstGeom prst="rect">
            <a:avLst/>
          </a:prstGeom>
          <a:ln w="12700">
            <a:miter lim="400000"/>
          </a:ln>
        </p:spPr>
      </p:pic>
      <p:sp>
        <p:nvSpPr>
          <p:cNvPr id="87" name="z"/>
          <p:cNvSpPr/>
          <p:nvPr userDrawn="1"/>
        </p:nvSpPr>
        <p:spPr>
          <a:xfrm>
            <a:off x="0" y="1"/>
            <a:ext cx="24384000" cy="13716000"/>
          </a:xfrm>
          <a:prstGeom prst="rect">
            <a:avLst/>
          </a:prstGeom>
          <a:gradFill>
            <a:gsLst>
              <a:gs pos="0">
                <a:srgbClr val="F4EEEE"/>
              </a:gs>
              <a:gs pos="100000">
                <a:srgbClr val="F4EEEE">
                  <a:alpha val="73725"/>
                </a:srgbClr>
              </a:gs>
            </a:gsLst>
            <a:path>
              <a:fillToRect l="7703" t="86004" r="92296" b="13995"/>
            </a:path>
          </a:gra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sz="3000" b="0">
                <a:solidFill>
                  <a:srgbClr val="E4E4E4"/>
                </a:solidFill>
                <a:latin typeface="Helvetica Neue Medium"/>
                <a:ea typeface="Helvetica Neue Medium"/>
                <a:cs typeface="Helvetica Neue Medium"/>
                <a:sym typeface="Helvetica Neue Medium"/>
              </a:defRPr>
            </a:lvl1pPr>
          </a:lstStyle>
          <a:p>
            <a:r>
              <a:t>z</a:t>
            </a:r>
          </a:p>
        </p:txBody>
      </p:sp>
    </p:spTree>
    <p:extLst>
      <p:ext uri="{BB962C8B-B14F-4D97-AF65-F5344CB8AC3E}">
        <p14:creationId xmlns:p14="http://schemas.microsoft.com/office/powerpoint/2010/main" val="2565057625"/>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ark">
    <p:bg>
      <p:bgPr>
        <a:solidFill>
          <a:srgbClr val="190D1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1013738"/>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Section slide – duplikát 5 copy">
    <p:bg>
      <p:bgPr>
        <a:solidFill>
          <a:srgbClr val="FDFCFF"/>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AD4969-1C4C-84B2-DB74-1E6A5DC84B65}"/>
              </a:ext>
            </a:extLst>
          </p:cNvPr>
          <p:cNvSpPr/>
          <p:nvPr userDrawn="1"/>
        </p:nvSpPr>
        <p:spPr>
          <a:xfrm>
            <a:off x="0" y="0"/>
            <a:ext cx="24384000" cy="137160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6" name="Title 3">
            <a:extLst>
              <a:ext uri="{FF2B5EF4-FFF2-40B4-BE49-F238E27FC236}">
                <a16:creationId xmlns:a16="http://schemas.microsoft.com/office/drawing/2014/main" id="{9B90CE23-8F0A-48E0-A8DB-C2BD7EF60518}"/>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dirty="0"/>
              <a:t>Headline 2</a:t>
            </a:r>
            <a:endParaRPr lang="x-none" dirty="0"/>
          </a:p>
        </p:txBody>
      </p:sp>
    </p:spTree>
    <p:extLst>
      <p:ext uri="{BB962C8B-B14F-4D97-AF65-F5344CB8AC3E}">
        <p14:creationId xmlns:p14="http://schemas.microsoft.com/office/powerpoint/2010/main" val="3410314556"/>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half">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ED5A136-3058-2994-2A81-56028498C425}"/>
              </a:ext>
            </a:extLst>
          </p:cNvPr>
          <p:cNvSpPr/>
          <p:nvPr userDrawn="1"/>
        </p:nvSpPr>
        <p:spPr>
          <a:xfrm>
            <a:off x="0" y="0"/>
            <a:ext cx="12192000" cy="13716000"/>
          </a:xfrm>
          <a:prstGeom prst="rect">
            <a:avLst/>
          </a:prstGeom>
          <a:solidFill>
            <a:srgbClr val="190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042539356"/>
      </p:ext>
    </p:extLst>
  </p:cSld>
  <p:clrMapOvr>
    <a:overrideClrMapping bg1="lt1" tx1="dk1" bg2="lt2" tx2="dk2" accent1="accent1" accent2="accent2" accent3="accent3" accent4="accent4" accent5="accent5" accent6="accent6" hlink="hlink" folHlink="folHlink"/>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ligh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2834460"/>
      </p:ext>
    </p:extLst>
  </p:cSld>
  <p:clrMapOvr>
    <a:overrideClrMapping bg1="lt1" tx1="dk1" bg2="lt2" tx2="dk2" accent1="accent1" accent2="accent2" accent3="accent3" accent4="accent4" accent5="accent5" accent6="accent6" hlink="hlink" folHlink="folHlink"/>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EC2FF-4554-CB46-2CFA-98A163CA5402}"/>
              </a:ext>
            </a:extLst>
          </p:cNvPr>
          <p:cNvSpPr>
            <a:spLocks noGrp="1"/>
          </p:cNvSpPr>
          <p:nvPr>
            <p:ph type="title"/>
          </p:nvPr>
        </p:nvSpPr>
        <p:spPr/>
        <p:txBody>
          <a:bodyPr/>
          <a:lstStyle/>
          <a:p>
            <a:r>
              <a:rPr lang="en-GB"/>
              <a:t>Click to edit Master title style</a:t>
            </a:r>
            <a:endParaRPr lang="x-none"/>
          </a:p>
        </p:txBody>
      </p:sp>
      <p:sp>
        <p:nvSpPr>
          <p:cNvPr id="3" name="Content Placeholder 2">
            <a:extLst>
              <a:ext uri="{FF2B5EF4-FFF2-40B4-BE49-F238E27FC236}">
                <a16:creationId xmlns:a16="http://schemas.microsoft.com/office/drawing/2014/main" id="{EA2E9D2D-05F7-A277-FDB6-04E757F6247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Date Placeholder 3">
            <a:extLst>
              <a:ext uri="{FF2B5EF4-FFF2-40B4-BE49-F238E27FC236}">
                <a16:creationId xmlns:a16="http://schemas.microsoft.com/office/drawing/2014/main" id="{AACCE454-385B-8EEB-6918-D43F3F955285}"/>
              </a:ext>
            </a:extLst>
          </p:cNvPr>
          <p:cNvSpPr>
            <a:spLocks noGrp="1"/>
          </p:cNvSpPr>
          <p:nvPr>
            <p:ph type="dt" sz="half" idx="10"/>
          </p:nvPr>
        </p:nvSpPr>
        <p:spPr/>
        <p:txBody>
          <a:bodyPr/>
          <a:lstStyle/>
          <a:p>
            <a:fld id="{43983710-C0ED-7344-837F-0D4E1765AB59}" type="datetimeFigureOut">
              <a:rPr lang="x-none" smtClean="0"/>
              <a:t>15. 12. 2022</a:t>
            </a:fld>
            <a:endParaRPr lang="x-none"/>
          </a:p>
        </p:txBody>
      </p:sp>
      <p:sp>
        <p:nvSpPr>
          <p:cNvPr id="5" name="Footer Placeholder 4">
            <a:extLst>
              <a:ext uri="{FF2B5EF4-FFF2-40B4-BE49-F238E27FC236}">
                <a16:creationId xmlns:a16="http://schemas.microsoft.com/office/drawing/2014/main" id="{9BEF2DC5-5D7A-8359-C5B7-23569884661E}"/>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B82E317C-6035-F661-071F-2751EB31C1A0}"/>
              </a:ext>
            </a:extLst>
          </p:cNvPr>
          <p:cNvSpPr>
            <a:spLocks noGrp="1"/>
          </p:cNvSpPr>
          <p:nvPr>
            <p:ph type="sldNum" sz="quarter" idx="12"/>
          </p:nvPr>
        </p:nvSpPr>
        <p:spPr/>
        <p:txBody>
          <a:bodyPr/>
          <a:lstStyle/>
          <a:p>
            <a:fld id="{26EB93C9-82C7-F147-BAB0-922B87B1A1BA}" type="slidenum">
              <a:rPr lang="x-none" smtClean="0"/>
              <a:t>‹#›</a:t>
            </a:fld>
            <a:endParaRPr lang="x-none"/>
          </a:p>
        </p:txBody>
      </p:sp>
    </p:spTree>
    <p:extLst>
      <p:ext uri="{BB962C8B-B14F-4D97-AF65-F5344CB8AC3E}">
        <p14:creationId xmlns:p14="http://schemas.microsoft.com/office/powerpoint/2010/main" val="39300427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main2">
    <p:bg>
      <p:bgPr>
        <a:solidFill>
          <a:srgbClr val="190D1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AFC6AF0-BD28-8F6B-A510-C2B22DC6F03E}"/>
              </a:ext>
            </a:extLst>
          </p:cNvPr>
          <p:cNvSpPr/>
          <p:nvPr userDrawn="1"/>
        </p:nvSpPr>
        <p:spPr>
          <a:xfrm>
            <a:off x="0" y="0"/>
            <a:ext cx="24384000" cy="13716000"/>
          </a:xfrm>
          <a:prstGeom prst="rect">
            <a:avLst/>
          </a:prstGeom>
          <a:solidFill>
            <a:srgbClr val="EA466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48" name="Real estate…"/>
          <p:cNvSpPr>
            <a:spLocks noGrp="1"/>
          </p:cNvSpPr>
          <p:nvPr>
            <p:ph type="body" idx="22" hasCustomPrompt="1"/>
          </p:nvPr>
        </p:nvSpPr>
        <p:spPr>
          <a:xfrm>
            <a:off x="816097" y="852265"/>
            <a:ext cx="22751806" cy="7613846"/>
          </a:xfrm>
          <a:prstGeom prst="rect">
            <a:avLst/>
          </a:prstGeom>
          <a:noFill/>
        </p:spPr>
        <p:txBody>
          <a:bodyPr anchor="t"/>
          <a:lstStyle>
            <a:lvl1pPr>
              <a:defRPr b="0" i="0">
                <a:solidFill>
                  <a:schemeClr val="accent1"/>
                </a:solidFill>
                <a:latin typeface="TWK Everett Light" panose="020B0204000000000000" pitchFamily="34" charset="77"/>
              </a:defRPr>
            </a:lvl1p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company</a:t>
            </a:r>
          </a:p>
        </p:txBody>
      </p:sp>
    </p:spTree>
    <p:extLst>
      <p:ext uri="{BB962C8B-B14F-4D97-AF65-F5344CB8AC3E}">
        <p14:creationId xmlns:p14="http://schemas.microsoft.com/office/powerpoint/2010/main" val="870312936"/>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slide1">
    <p:bg>
      <p:bgPr>
        <a:solidFill>
          <a:srgbClr val="190D19"/>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2392E3-9C48-4964-C260-A549D8C3AB6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3035" y="12228852"/>
            <a:ext cx="3953436" cy="791064"/>
          </a:xfrm>
          <a:prstGeom prst="rect">
            <a:avLst/>
          </a:prstGeom>
        </p:spPr>
      </p:pic>
      <p:sp>
        <p:nvSpPr>
          <p:cNvPr id="4" name="Title 3">
            <a:extLst>
              <a:ext uri="{FF2B5EF4-FFF2-40B4-BE49-F238E27FC236}">
                <a16:creationId xmlns:a16="http://schemas.microsoft.com/office/drawing/2014/main" id="{4C5BAB18-8872-91C9-2EA6-F1A4646F448A}"/>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dirty="0"/>
              <a:t>Headline 1</a:t>
            </a:r>
            <a:endParaRPr lang="x-none" dirty="0"/>
          </a:p>
        </p:txBody>
      </p:sp>
    </p:spTree>
    <p:extLst>
      <p:ext uri="{BB962C8B-B14F-4D97-AF65-F5344CB8AC3E}">
        <p14:creationId xmlns:p14="http://schemas.microsoft.com/office/powerpoint/2010/main" val="4050374118"/>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main">
    <p:bg>
      <p:bgPr>
        <a:solidFill>
          <a:srgbClr val="190D1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067BC5-0B3D-870C-5A8B-51160D8C81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48" name="Real estate…"/>
          <p:cNvSpPr>
            <a:spLocks noGrp="1"/>
          </p:cNvSpPr>
          <p:nvPr>
            <p:ph type="body" idx="22" hasCustomPrompt="1"/>
          </p:nvPr>
        </p:nvSpPr>
        <p:spPr>
          <a:xfrm>
            <a:off x="816097" y="852265"/>
            <a:ext cx="22751806" cy="7613846"/>
          </a:xfrm>
          <a:prstGeom prst="rect">
            <a:avLst/>
          </a:prstGeom>
          <a:noFill/>
        </p:spPr>
        <p:txBody>
          <a:bodyPr anchor="t"/>
          <a:lstStyle>
            <a:lvl1pPr>
              <a:defRPr b="0" i="0">
                <a:solidFill>
                  <a:schemeClr val="accent1"/>
                </a:solidFill>
                <a:latin typeface="TWK Everett Light" panose="020B0204000000000000" pitchFamily="34" charset="77"/>
              </a:defRPr>
            </a:lvl1p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company</a:t>
            </a:r>
          </a:p>
        </p:txBody>
      </p:sp>
      <p:pic>
        <p:nvPicPr>
          <p:cNvPr id="7" name="Picture 6">
            <a:extLst>
              <a:ext uri="{FF2B5EF4-FFF2-40B4-BE49-F238E27FC236}">
                <a16:creationId xmlns:a16="http://schemas.microsoft.com/office/drawing/2014/main" id="{AC97D8C1-825E-910F-5ED6-EB4D08186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6097" y="12228852"/>
            <a:ext cx="3953436" cy="791064"/>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py">
    <p:spTree>
      <p:nvGrpSpPr>
        <p:cNvPr id="1" name=""/>
        <p:cNvGrpSpPr/>
        <p:nvPr/>
      </p:nvGrpSpPr>
      <p:grpSpPr>
        <a:xfrm>
          <a:off x="0" y="0"/>
          <a:ext cx="0" cy="0"/>
          <a:chOff x="0" y="0"/>
          <a:chExt cx="0" cy="0"/>
        </a:xfrm>
      </p:grpSpPr>
      <p:graphicFrame>
        <p:nvGraphicFramePr>
          <p:cNvPr id="151" name="Tabuľka"/>
          <p:cNvGraphicFramePr/>
          <p:nvPr>
            <p:extLst>
              <p:ext uri="{D42A27DB-BD31-4B8C-83A1-F6EECF244321}">
                <p14:modId xmlns:p14="http://schemas.microsoft.com/office/powerpoint/2010/main" val="2269399518"/>
              </p:ext>
            </p:extLst>
          </p:nvPr>
        </p:nvGraphicFramePr>
        <p:xfrm>
          <a:off x="736174" y="2022264"/>
          <a:ext cx="22382192" cy="7231057"/>
        </p:xfrm>
        <a:graphic>
          <a:graphicData uri="http://schemas.openxmlformats.org/drawingml/2006/table">
            <a:tbl>
              <a:tblPr firstRow="1" bandRow="1">
                <a:tableStyleId>{4C3C2611-4C71-4FC5-86AE-919BDF0F9419}</a:tableStyleId>
              </a:tblPr>
              <a:tblGrid>
                <a:gridCol w="5372992">
                  <a:extLst>
                    <a:ext uri="{9D8B030D-6E8A-4147-A177-3AD203B41FA5}">
                      <a16:colId xmlns:a16="http://schemas.microsoft.com/office/drawing/2014/main" val="20000"/>
                    </a:ext>
                  </a:extLst>
                </a:gridCol>
                <a:gridCol w="2316493">
                  <a:extLst>
                    <a:ext uri="{9D8B030D-6E8A-4147-A177-3AD203B41FA5}">
                      <a16:colId xmlns:a16="http://schemas.microsoft.com/office/drawing/2014/main" val="20001"/>
                    </a:ext>
                  </a:extLst>
                </a:gridCol>
                <a:gridCol w="2288910">
                  <a:extLst>
                    <a:ext uri="{9D8B030D-6E8A-4147-A177-3AD203B41FA5}">
                      <a16:colId xmlns:a16="http://schemas.microsoft.com/office/drawing/2014/main" val="20002"/>
                    </a:ext>
                  </a:extLst>
                </a:gridCol>
                <a:gridCol w="2328531">
                  <a:extLst>
                    <a:ext uri="{9D8B030D-6E8A-4147-A177-3AD203B41FA5}">
                      <a16:colId xmlns:a16="http://schemas.microsoft.com/office/drawing/2014/main" val="20003"/>
                    </a:ext>
                  </a:extLst>
                </a:gridCol>
                <a:gridCol w="2379596">
                  <a:extLst>
                    <a:ext uri="{9D8B030D-6E8A-4147-A177-3AD203B41FA5}">
                      <a16:colId xmlns:a16="http://schemas.microsoft.com/office/drawing/2014/main" val="20004"/>
                    </a:ext>
                  </a:extLst>
                </a:gridCol>
                <a:gridCol w="2374569">
                  <a:extLst>
                    <a:ext uri="{9D8B030D-6E8A-4147-A177-3AD203B41FA5}">
                      <a16:colId xmlns:a16="http://schemas.microsoft.com/office/drawing/2014/main" val="20005"/>
                    </a:ext>
                  </a:extLst>
                </a:gridCol>
                <a:gridCol w="5321101">
                  <a:extLst>
                    <a:ext uri="{9D8B030D-6E8A-4147-A177-3AD203B41FA5}">
                      <a16:colId xmlns:a16="http://schemas.microsoft.com/office/drawing/2014/main" val="20006"/>
                    </a:ext>
                  </a:extLst>
                </a:gridCol>
              </a:tblGrid>
              <a:tr h="881057">
                <a:tc>
                  <a:txBody>
                    <a:bodyPr/>
                    <a:lstStyle/>
                    <a:p>
                      <a:pPr marL="25400" marR="38100" indent="12700" algn="l" defTabSz="914400">
                        <a:defRPr sz="1800" b="0">
                          <a:solidFill>
                            <a:srgbClr val="000000"/>
                          </a:solidFill>
                        </a:defRPr>
                      </a:pPr>
                      <a:r>
                        <a:rPr sz="1900" cap="all" spc="95">
                          <a:solidFill>
                            <a:srgbClr val="B42F51"/>
                          </a:solidFill>
                          <a:latin typeface="Everett Regular"/>
                          <a:ea typeface="Everett Regular"/>
                          <a:cs typeface="Everett Regular"/>
                          <a:sym typeface="Everett Regular"/>
                        </a:rPr>
                        <a:t>Project name</a:t>
                      </a:r>
                    </a:p>
                  </a:txBody>
                  <a:tcPr marL="127000" marR="127000" marT="127000" marB="127000" anchor="ctr" horzOverflow="overflow">
                    <a:lnL w="0">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City</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Type</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Completion</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Disposal</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Area</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Major tenants</a:t>
                      </a:r>
                    </a:p>
                  </a:txBody>
                  <a:tcPr marL="127000" marR="127000" marT="127000" marB="127000" anchor="ctr" horzOverflow="overflow">
                    <a:lnL w="25400">
                      <a:solidFill>
                        <a:srgbClr val="FFFFFF"/>
                      </a:solidFill>
                      <a:miter lim="400000"/>
                    </a:lnL>
                    <a:lnR w="0">
                      <a:miter lim="400000"/>
                    </a:lnR>
                    <a:lnT w="0">
                      <a:miter lim="400000"/>
                    </a:lnT>
                    <a:lnB w="12700">
                      <a:solidFill>
                        <a:srgbClr val="D6D5D5"/>
                      </a:solidFill>
                      <a:miter lim="400000"/>
                    </a:lnB>
                    <a:solidFill>
                      <a:srgbClr val="FFFFFF"/>
                    </a:solidFill>
                  </a:tcPr>
                </a:tc>
                <a:extLst>
                  <a:ext uri="{0D108BD9-81ED-4DB2-BD59-A6C34878D82A}">
                    <a16:rowId xmlns:a16="http://schemas.microsoft.com/office/drawing/2014/main" val="10000"/>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1998</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QBSW</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1"/>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IV</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1999</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17,000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2"/>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38,000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SAP, Accenture, NN, Unicredit</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3"/>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Cierna Voda</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residential</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4"/>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Bergamon</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mixed-use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162,000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5"/>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Buda Square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2008</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18,000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Shell, Motorola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6"/>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Shopping</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2016</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39,000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Inditex, C&amp;A, New Yorker, Billa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7"/>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Office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8"/>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 Gallery Central</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hotel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2019</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Hotels</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9"/>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Trnavske myto UNDERPASS</a:t>
                      </a:r>
                    </a:p>
                  </a:txBody>
                  <a:tcPr marL="127000" marR="127000" marT="127000" marB="127000" anchor="ctr" horzOverflow="overflow">
                    <a:lnL w="0">
                      <a:miter lim="400000"/>
                    </a:lnL>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2018</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1,500</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dirty="0" err="1">
                          <a:solidFill>
                            <a:srgbClr val="4E4C50"/>
                          </a:solidFill>
                          <a:latin typeface="Everett Regular"/>
                          <a:ea typeface="Everett Regular"/>
                          <a:cs typeface="Everett Regular"/>
                          <a:sym typeface="Everett Regular"/>
                        </a:rPr>
                        <a:t>Kraj</a:t>
                      </a:r>
                      <a:r>
                        <a:rPr sz="2500" dirty="0">
                          <a:solidFill>
                            <a:srgbClr val="4E4C50"/>
                          </a:solidFill>
                          <a:latin typeface="Everett Regular"/>
                          <a:ea typeface="Everett Regular"/>
                          <a:cs typeface="Everett Regular"/>
                          <a:sym typeface="Everett Regular"/>
                        </a:rPr>
                        <a:t>, </a:t>
                      </a:r>
                      <a:r>
                        <a:rPr sz="2500" dirty="0" err="1">
                          <a:solidFill>
                            <a:srgbClr val="4E4C50"/>
                          </a:solidFill>
                          <a:latin typeface="Everett Regular"/>
                          <a:ea typeface="Everett Regular"/>
                          <a:cs typeface="Everett Regular"/>
                          <a:sym typeface="Everett Regular"/>
                        </a:rPr>
                        <a:t>Teta</a:t>
                      </a:r>
                      <a:r>
                        <a:rPr sz="2500" dirty="0">
                          <a:solidFill>
                            <a:srgbClr val="4E4C50"/>
                          </a:solidFill>
                          <a:latin typeface="Everett Regular"/>
                          <a:ea typeface="Everett Regular"/>
                          <a:cs typeface="Everett Regular"/>
                          <a:sym typeface="Everett Regular"/>
                        </a:rPr>
                        <a:t> </a:t>
                      </a:r>
                      <a:r>
                        <a:rPr sz="2500" dirty="0" err="1">
                          <a:solidFill>
                            <a:srgbClr val="4E4C50"/>
                          </a:solidFill>
                          <a:latin typeface="Everett Regular"/>
                          <a:ea typeface="Everett Regular"/>
                          <a:cs typeface="Everett Regular"/>
                          <a:sym typeface="Everett Regular"/>
                        </a:rPr>
                        <a:t>Drogerie</a:t>
                      </a:r>
                      <a:r>
                        <a:rPr sz="2500" dirty="0">
                          <a:solidFill>
                            <a:srgbClr val="4E4C50"/>
                          </a:solidFill>
                          <a:latin typeface="Everett Regular"/>
                          <a:ea typeface="Everett Regular"/>
                          <a:cs typeface="Everett Regular"/>
                          <a:sym typeface="Everett Regular"/>
                        </a:rPr>
                        <a:t>, Dr. Max</a:t>
                      </a:r>
                    </a:p>
                  </a:txBody>
                  <a:tcPr marL="127000" marR="127000" marT="127000" marB="127000" anchor="ctr" horzOverflow="overflow">
                    <a:lnR w="0">
                      <a:miter lim="400000"/>
                    </a:lnR>
                    <a:lnT w="12700">
                      <a:solidFill>
                        <a:srgbClr val="D6D5D5"/>
                      </a:solidFill>
                      <a:miter lim="400000"/>
                    </a:lnT>
                    <a:lnB w="12700">
                      <a:solidFill>
                        <a:srgbClr val="B8B8B8"/>
                      </a:solidFill>
                      <a:miter lim="400000"/>
                    </a:lnB>
                    <a:solidFill>
                      <a:srgbClr val="FFFFFF"/>
                    </a:solidFill>
                  </a:tcPr>
                </a:tc>
                <a:extLst>
                  <a:ext uri="{0D108BD9-81ED-4DB2-BD59-A6C34878D82A}">
                    <a16:rowId xmlns:a16="http://schemas.microsoft.com/office/drawing/2014/main" val="10010"/>
                  </a:ext>
                </a:extLst>
              </a:tr>
            </a:tbl>
          </a:graphicData>
        </a:graphic>
      </p:graphicFrame>
      <p:sp>
        <p:nvSpPr>
          <p:cNvPr id="152" name="330.500 m2"/>
          <p:cNvSpPr txBox="1">
            <a:spLocks noGrp="1"/>
          </p:cNvSpPr>
          <p:nvPr>
            <p:ph type="body" sz="quarter" idx="22"/>
          </p:nvPr>
        </p:nvSpPr>
        <p:spPr>
          <a:xfrm>
            <a:off x="15474750" y="9734353"/>
            <a:ext cx="8735625" cy="1416633"/>
          </a:xfrm>
          <a:prstGeom prst="rect">
            <a:avLst/>
          </a:prstGeom>
        </p:spPr>
        <p:txBody>
          <a:bodyPr anchor="t">
            <a:noAutofit/>
          </a:bodyPr>
          <a:lstStyle>
            <a:lvl1pPr marL="0" indent="0">
              <a:lnSpc>
                <a:spcPct val="70000"/>
              </a:lnSpc>
              <a:spcBef>
                <a:spcPts val="0"/>
              </a:spcBef>
              <a:buSzTx/>
              <a:buNone/>
              <a:defRPr sz="10000">
                <a:solidFill>
                  <a:srgbClr val="4E4C50"/>
                </a:solidFill>
                <a:latin typeface="+mn-lt"/>
                <a:ea typeface="+mn-ea"/>
                <a:cs typeface="+mn-cs"/>
                <a:sym typeface="Everett Light"/>
              </a:defRPr>
            </a:lvl1pPr>
          </a:lstStyle>
          <a:p>
            <a:r>
              <a:t>330.500 m2</a:t>
            </a:r>
          </a:p>
        </p:txBody>
      </p:sp>
      <p:sp>
        <p:nvSpPr>
          <p:cNvPr id="153" name="Total track record"/>
          <p:cNvSpPr txBox="1">
            <a:spLocks noGrp="1"/>
          </p:cNvSpPr>
          <p:nvPr>
            <p:ph type="body" sz="quarter" idx="23"/>
          </p:nvPr>
        </p:nvSpPr>
        <p:spPr>
          <a:xfrm>
            <a:off x="798379" y="9903687"/>
            <a:ext cx="6585783" cy="679188"/>
          </a:xfrm>
          <a:prstGeom prst="rect">
            <a:avLst/>
          </a:prstGeom>
        </p:spPr>
        <p:txBody>
          <a:bodyPr anchor="t">
            <a:noAutofit/>
          </a:bodyPr>
          <a:lstStyle>
            <a:lvl1pPr marL="0" indent="0">
              <a:lnSpc>
                <a:spcPct val="70000"/>
              </a:lnSpc>
              <a:spcBef>
                <a:spcPts val="0"/>
              </a:spcBef>
              <a:buSzTx/>
              <a:buNone/>
              <a:defRPr sz="2500">
                <a:solidFill>
                  <a:srgbClr val="4E4C50"/>
                </a:solidFill>
                <a:latin typeface="Everett Regular"/>
                <a:ea typeface="Everett Regular"/>
                <a:cs typeface="Everett Regular"/>
                <a:sym typeface="Everett Regular"/>
              </a:defRPr>
            </a:lvl1pPr>
          </a:lstStyle>
          <a:p>
            <a:r>
              <a:t>Total track record</a:t>
            </a:r>
          </a:p>
        </p:txBody>
      </p:sp>
      <p:sp>
        <p:nvSpPr>
          <p:cNvPr id="154" name="Key events"/>
          <p:cNvSpPr txBox="1">
            <a:spLocks noGrp="1"/>
          </p:cNvSpPr>
          <p:nvPr>
            <p:ph type="body" sz="quarter" idx="24"/>
          </p:nvPr>
        </p:nvSpPr>
        <p:spPr>
          <a:xfrm>
            <a:off x="809261" y="741343"/>
            <a:ext cx="4889048" cy="936901"/>
          </a:xfrm>
          <a:prstGeom prst="rect">
            <a:avLst/>
          </a:prstGeom>
        </p:spPr>
        <p:txBody>
          <a:bodyPr anchor="t"/>
          <a:lstStyle>
            <a:lvl1pPr marL="0" indent="0">
              <a:lnSpc>
                <a:spcPct val="70000"/>
              </a:lnSpc>
              <a:spcBef>
                <a:spcPts val="0"/>
              </a:spcBef>
              <a:buSzTx/>
              <a:buNone/>
              <a:defRPr sz="3000">
                <a:solidFill>
                  <a:srgbClr val="4E4C50"/>
                </a:solidFill>
                <a:latin typeface="Everett Regular"/>
                <a:ea typeface="Everett Regular"/>
                <a:cs typeface="Everett Regular"/>
                <a:sym typeface="Everett Regular"/>
              </a:defRPr>
            </a:lvl1pPr>
          </a:lstStyle>
          <a:p>
            <a:r>
              <a:t>Key events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dark">
    <p:bg>
      <p:bgPr>
        <a:solidFill>
          <a:srgbClr val="190D19"/>
        </a:solidFill>
        <a:effectLst/>
      </p:bgPr>
    </p:bg>
    <p:spTree>
      <p:nvGrpSpPr>
        <p:cNvPr id="1" name=""/>
        <p:cNvGrpSpPr/>
        <p:nvPr/>
      </p:nvGrpSpPr>
      <p:grpSpPr>
        <a:xfrm>
          <a:off x="0" y="0"/>
          <a:ext cx="0" cy="0"/>
          <a:chOff x="0" y="0"/>
          <a:chExt cx="0" cy="0"/>
        </a:xfrm>
      </p:grpSpPr>
      <p:sp>
        <p:nvSpPr>
          <p:cNvPr id="15" name="Text"/>
          <p:cNvSpPr txBox="1">
            <a:spLocks noGrp="1"/>
          </p:cNvSpPr>
          <p:nvPr>
            <p:ph type="body" sz="quarter" idx="21"/>
          </p:nvPr>
        </p:nvSpPr>
        <p:spPr>
          <a:xfrm>
            <a:off x="22778626" y="12504744"/>
            <a:ext cx="686853" cy="457430"/>
          </a:xfrm>
          <a:prstGeom prst="rect">
            <a:avLst/>
          </a:prstGeom>
        </p:spPr>
        <p:txBody>
          <a:bodyPr anchor="t">
            <a:spAutoFit/>
          </a:bodyPr>
          <a:lstStyle>
            <a:lvl1pPr marL="0" indent="0" algn="r">
              <a:spcBef>
                <a:spcPts val="0"/>
              </a:spcBef>
              <a:buSzTx/>
              <a:buNone/>
              <a:defRPr sz="2200">
                <a:solidFill>
                  <a:srgbClr val="B42F51"/>
                </a:solidFill>
                <a:latin typeface="Everett Regular"/>
                <a:ea typeface="Everett Regular"/>
                <a:cs typeface="Everett Regular"/>
                <a:sym typeface="Everett Regular"/>
              </a:defRPr>
            </a:lvl1pPr>
          </a:lstStyle>
          <a:p>
            <a:fld id="{86CB4B4D-7CA3-9044-876B-883B54F8677D}" type="slidenum">
              <a:t>​</a:t>
            </a:fld>
            <a:endParaRPr/>
          </a:p>
        </p:txBody>
      </p:sp>
    </p:spTree>
    <p:extLst>
      <p:ext uri="{BB962C8B-B14F-4D97-AF65-F5344CB8AC3E}">
        <p14:creationId xmlns:p14="http://schemas.microsoft.com/office/powerpoint/2010/main" val="3933411922"/>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alf">
    <p:bg>
      <p:bgPr>
        <a:solidFill>
          <a:srgbClr val="F4EEEE"/>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ED5A136-3058-2994-2A81-56028498C425}"/>
              </a:ext>
            </a:extLst>
          </p:cNvPr>
          <p:cNvSpPr/>
          <p:nvPr userDrawn="1"/>
        </p:nvSpPr>
        <p:spPr>
          <a:xfrm>
            <a:off x="0" y="0"/>
            <a:ext cx="12192000" cy="13716000"/>
          </a:xfrm>
          <a:prstGeom prst="rect">
            <a:avLst/>
          </a:prstGeom>
          <a:solidFill>
            <a:srgbClr val="190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873991342"/>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main">
    <p:bg>
      <p:bgPr>
        <a:solidFill>
          <a:srgbClr val="190D1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067BC5-0B3D-870C-5A8B-51160D8C81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48" name="Real estate…"/>
          <p:cNvSpPr>
            <a:spLocks noGrp="1"/>
          </p:cNvSpPr>
          <p:nvPr>
            <p:ph type="body" idx="22" hasCustomPrompt="1"/>
          </p:nvPr>
        </p:nvSpPr>
        <p:spPr>
          <a:xfrm>
            <a:off x="816097" y="852265"/>
            <a:ext cx="22751806" cy="7613846"/>
          </a:xfrm>
          <a:prstGeom prst="rect">
            <a:avLst/>
          </a:prstGeom>
          <a:noFill/>
        </p:spPr>
        <p:txBody>
          <a:bodyPr anchor="t"/>
          <a:lstStyle>
            <a:lvl1pPr>
              <a:defRPr b="0" i="0">
                <a:solidFill>
                  <a:schemeClr val="accent1"/>
                </a:solidFill>
                <a:latin typeface="TWK Everett Light" panose="020B0204000000000000" pitchFamily="34" charset="77"/>
              </a:defRPr>
            </a:lvl1p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en-GB"/>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a:t>company</a:t>
            </a:r>
          </a:p>
        </p:txBody>
      </p:sp>
      <p:pic>
        <p:nvPicPr>
          <p:cNvPr id="7" name="Picture 6">
            <a:extLst>
              <a:ext uri="{FF2B5EF4-FFF2-40B4-BE49-F238E27FC236}">
                <a16:creationId xmlns:a16="http://schemas.microsoft.com/office/drawing/2014/main" id="{AC97D8C1-825E-910F-5ED6-EB4D08186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6097" y="12228852"/>
            <a:ext cx="3953436" cy="791064"/>
          </a:xfrm>
          <a:prstGeom prst="rect">
            <a:avLst/>
          </a:prstGeom>
        </p:spPr>
      </p:pic>
    </p:spTree>
    <p:extLst>
      <p:ext uri="{BB962C8B-B14F-4D97-AF65-F5344CB8AC3E}">
        <p14:creationId xmlns:p14="http://schemas.microsoft.com/office/powerpoint/2010/main" val="472140847"/>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main2">
    <p:bg>
      <p:bgPr>
        <a:solidFill>
          <a:srgbClr val="190D1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067BC5-0B3D-870C-5A8B-51160D8C81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24384000" cy="13716000"/>
          </a:xfrm>
          <a:prstGeom prst="rect">
            <a:avLst/>
          </a:prstGeom>
        </p:spPr>
      </p:pic>
      <p:sp>
        <p:nvSpPr>
          <p:cNvPr id="48" name="Real estate…"/>
          <p:cNvSpPr>
            <a:spLocks noGrp="1"/>
          </p:cNvSpPr>
          <p:nvPr>
            <p:ph type="body" idx="22" hasCustomPrompt="1"/>
          </p:nvPr>
        </p:nvSpPr>
        <p:spPr>
          <a:xfrm>
            <a:off x="816097" y="852265"/>
            <a:ext cx="22751806" cy="7613846"/>
          </a:xfrm>
          <a:prstGeom prst="rect">
            <a:avLst/>
          </a:prstGeom>
          <a:noFill/>
        </p:spPr>
        <p:txBody>
          <a:bodyPr anchor="t"/>
          <a:lstStyle>
            <a:lvl1pPr>
              <a:defRPr b="0" i="0">
                <a:solidFill>
                  <a:schemeClr val="accent1"/>
                </a:solidFill>
                <a:latin typeface="TWK Everett Light" panose="020B0204000000000000" pitchFamily="34" charset="77"/>
              </a:defRPr>
            </a:lvl1p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en-GB"/>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a:t>company</a:t>
            </a:r>
          </a:p>
        </p:txBody>
      </p:sp>
      <p:pic>
        <p:nvPicPr>
          <p:cNvPr id="7" name="Picture 6">
            <a:extLst>
              <a:ext uri="{FF2B5EF4-FFF2-40B4-BE49-F238E27FC236}">
                <a16:creationId xmlns:a16="http://schemas.microsoft.com/office/drawing/2014/main" id="{AC97D8C1-825E-910F-5ED6-EB4D08186E1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816097" y="12228852"/>
            <a:ext cx="3953436" cy="791063"/>
          </a:xfrm>
          <a:prstGeom prst="rect">
            <a:avLst/>
          </a:prstGeom>
        </p:spPr>
      </p:pic>
    </p:spTree>
    <p:extLst>
      <p:ext uri="{BB962C8B-B14F-4D97-AF65-F5344CB8AC3E}">
        <p14:creationId xmlns:p14="http://schemas.microsoft.com/office/powerpoint/2010/main" val="2695857786"/>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Section slide – mapa">
    <p:bg>
      <p:bgPr>
        <a:solidFill>
          <a:srgbClr val="FDFCFF"/>
        </a:solidFill>
        <a:effectLst/>
      </p:bgPr>
    </p:bg>
    <p:spTree>
      <p:nvGrpSpPr>
        <p:cNvPr id="1" name=""/>
        <p:cNvGrpSpPr/>
        <p:nvPr/>
      </p:nvGrpSpPr>
      <p:grpSpPr>
        <a:xfrm>
          <a:off x="0" y="0"/>
          <a:ext cx="0" cy="0"/>
          <a:chOff x="0" y="0"/>
          <a:chExt cx="0" cy="0"/>
        </a:xfrm>
      </p:grpSpPr>
      <p:pic>
        <p:nvPicPr>
          <p:cNvPr id="86" name="Mapa-BA" descr="Mapa-BA"/>
          <p:cNvPicPr>
            <a:picLocks noChangeAspect="1"/>
          </p:cNvPicPr>
          <p:nvPr/>
        </p:nvPicPr>
        <p:blipFill>
          <a:blip r:embed="rId2"/>
          <a:srcRect l="3488" t="10845" r="30196" b="15301"/>
          <a:stretch>
            <a:fillRect/>
          </a:stretch>
        </p:blipFill>
        <p:spPr>
          <a:xfrm>
            <a:off x="30021" y="-123"/>
            <a:ext cx="24423633" cy="13716246"/>
          </a:xfrm>
          <a:prstGeom prst="rect">
            <a:avLst/>
          </a:prstGeom>
          <a:ln w="12700">
            <a:miter lim="400000"/>
          </a:ln>
        </p:spPr>
      </p:pic>
      <p:sp>
        <p:nvSpPr>
          <p:cNvPr id="87" name="z"/>
          <p:cNvSpPr/>
          <p:nvPr userDrawn="1"/>
        </p:nvSpPr>
        <p:spPr>
          <a:xfrm>
            <a:off x="-92180" y="-1"/>
            <a:ext cx="24568360" cy="13805105"/>
          </a:xfrm>
          <a:prstGeom prst="rect">
            <a:avLst/>
          </a:prstGeom>
          <a:gradFill>
            <a:gsLst>
              <a:gs pos="0">
                <a:srgbClr val="F4EEEE"/>
              </a:gs>
              <a:gs pos="100000">
                <a:srgbClr val="F4EEEE">
                  <a:alpha val="73725"/>
                </a:srgbClr>
              </a:gs>
            </a:gsLst>
            <a:path>
              <a:fillToRect l="7703" t="86004" r="92296" b="13995"/>
            </a:path>
          </a:gra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lstStyle>
            <a:lvl1pPr>
              <a:defRPr sz="3000" b="0">
                <a:solidFill>
                  <a:srgbClr val="E4E4E4"/>
                </a:solidFill>
                <a:latin typeface="Helvetica Neue Medium"/>
                <a:ea typeface="Helvetica Neue Medium"/>
                <a:cs typeface="Helvetica Neue Medium"/>
                <a:sym typeface="Helvetica Neue Medium"/>
              </a:defRPr>
            </a:lvl1pPr>
          </a:lstStyle>
          <a:p>
            <a:r>
              <a:t>z</a:t>
            </a:r>
          </a:p>
        </p:txBody>
      </p:sp>
      <p:sp>
        <p:nvSpPr>
          <p:cNvPr id="92" name="Text"/>
          <p:cNvSpPr txBox="1">
            <a:spLocks noGrp="1"/>
          </p:cNvSpPr>
          <p:nvPr>
            <p:ph type="body" sz="quarter" idx="21"/>
          </p:nvPr>
        </p:nvSpPr>
        <p:spPr>
          <a:xfrm>
            <a:off x="22812494" y="12504744"/>
            <a:ext cx="686853" cy="457430"/>
          </a:xfrm>
          <a:prstGeom prst="rect">
            <a:avLst/>
          </a:prstGeom>
        </p:spPr>
        <p:txBody>
          <a:bodyPr anchor="t">
            <a:spAutoFit/>
          </a:bodyPr>
          <a:lstStyle>
            <a:lvl1pPr marL="0" indent="0" algn="ctr">
              <a:spcBef>
                <a:spcPts val="0"/>
              </a:spcBef>
              <a:buSzTx/>
              <a:buNone/>
              <a:defRPr sz="2200">
                <a:solidFill>
                  <a:srgbClr val="B42F51"/>
                </a:solidFill>
                <a:latin typeface="Everett Regular"/>
                <a:ea typeface="Everett Regular"/>
                <a:cs typeface="Everett Regular"/>
                <a:sym typeface="Everett Regular"/>
              </a:defRPr>
            </a:lvl1pPr>
          </a:lstStyle>
          <a:p>
            <a:fld id="{86CB4B4D-7CA3-9044-876B-883B54F8677D}" type="slidenum">
              <a:t>​</a:t>
            </a:fld>
            <a:endParaRPr/>
          </a:p>
        </p:txBody>
      </p:sp>
    </p:spTree>
    <p:extLst>
      <p:ext uri="{BB962C8B-B14F-4D97-AF65-F5344CB8AC3E}">
        <p14:creationId xmlns:p14="http://schemas.microsoft.com/office/powerpoint/2010/main" val="3964615585"/>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Bordova copy">
    <p:spTree>
      <p:nvGrpSpPr>
        <p:cNvPr id="1" name=""/>
        <p:cNvGrpSpPr/>
        <p:nvPr/>
      </p:nvGrpSpPr>
      <p:grpSpPr>
        <a:xfrm>
          <a:off x="0" y="0"/>
          <a:ext cx="0" cy="0"/>
          <a:chOff x="0" y="0"/>
          <a:chExt cx="0" cy="0"/>
        </a:xfrm>
      </p:grpSpPr>
      <p:graphicFrame>
        <p:nvGraphicFramePr>
          <p:cNvPr id="151" name="Tabuľka"/>
          <p:cNvGraphicFramePr/>
          <p:nvPr>
            <p:extLst>
              <p:ext uri="{D42A27DB-BD31-4B8C-83A1-F6EECF244321}">
                <p14:modId xmlns:p14="http://schemas.microsoft.com/office/powerpoint/2010/main" val="2269399518"/>
              </p:ext>
            </p:extLst>
          </p:nvPr>
        </p:nvGraphicFramePr>
        <p:xfrm>
          <a:off x="736174" y="2022264"/>
          <a:ext cx="22382192" cy="7231057"/>
        </p:xfrm>
        <a:graphic>
          <a:graphicData uri="http://schemas.openxmlformats.org/drawingml/2006/table">
            <a:tbl>
              <a:tblPr firstRow="1" bandRow="1">
                <a:tableStyleId>{4C3C2611-4C71-4FC5-86AE-919BDF0F9419}</a:tableStyleId>
              </a:tblPr>
              <a:tblGrid>
                <a:gridCol w="5372992">
                  <a:extLst>
                    <a:ext uri="{9D8B030D-6E8A-4147-A177-3AD203B41FA5}">
                      <a16:colId xmlns:a16="http://schemas.microsoft.com/office/drawing/2014/main" val="20000"/>
                    </a:ext>
                  </a:extLst>
                </a:gridCol>
                <a:gridCol w="2316493">
                  <a:extLst>
                    <a:ext uri="{9D8B030D-6E8A-4147-A177-3AD203B41FA5}">
                      <a16:colId xmlns:a16="http://schemas.microsoft.com/office/drawing/2014/main" val="20001"/>
                    </a:ext>
                  </a:extLst>
                </a:gridCol>
                <a:gridCol w="2288910">
                  <a:extLst>
                    <a:ext uri="{9D8B030D-6E8A-4147-A177-3AD203B41FA5}">
                      <a16:colId xmlns:a16="http://schemas.microsoft.com/office/drawing/2014/main" val="20002"/>
                    </a:ext>
                  </a:extLst>
                </a:gridCol>
                <a:gridCol w="2328531">
                  <a:extLst>
                    <a:ext uri="{9D8B030D-6E8A-4147-A177-3AD203B41FA5}">
                      <a16:colId xmlns:a16="http://schemas.microsoft.com/office/drawing/2014/main" val="20003"/>
                    </a:ext>
                  </a:extLst>
                </a:gridCol>
                <a:gridCol w="2379596">
                  <a:extLst>
                    <a:ext uri="{9D8B030D-6E8A-4147-A177-3AD203B41FA5}">
                      <a16:colId xmlns:a16="http://schemas.microsoft.com/office/drawing/2014/main" val="20004"/>
                    </a:ext>
                  </a:extLst>
                </a:gridCol>
                <a:gridCol w="2374569">
                  <a:extLst>
                    <a:ext uri="{9D8B030D-6E8A-4147-A177-3AD203B41FA5}">
                      <a16:colId xmlns:a16="http://schemas.microsoft.com/office/drawing/2014/main" val="20005"/>
                    </a:ext>
                  </a:extLst>
                </a:gridCol>
                <a:gridCol w="5321101">
                  <a:extLst>
                    <a:ext uri="{9D8B030D-6E8A-4147-A177-3AD203B41FA5}">
                      <a16:colId xmlns:a16="http://schemas.microsoft.com/office/drawing/2014/main" val="20006"/>
                    </a:ext>
                  </a:extLst>
                </a:gridCol>
              </a:tblGrid>
              <a:tr h="881057">
                <a:tc>
                  <a:txBody>
                    <a:bodyPr/>
                    <a:lstStyle/>
                    <a:p>
                      <a:pPr marL="25400" marR="38100" indent="12700" algn="l" defTabSz="914400">
                        <a:defRPr sz="1800" b="0">
                          <a:solidFill>
                            <a:srgbClr val="000000"/>
                          </a:solidFill>
                        </a:defRPr>
                      </a:pPr>
                      <a:r>
                        <a:rPr sz="1900" cap="all" spc="95">
                          <a:solidFill>
                            <a:srgbClr val="B42F51"/>
                          </a:solidFill>
                          <a:latin typeface="Everett Regular"/>
                          <a:ea typeface="Everett Regular"/>
                          <a:cs typeface="Everett Regular"/>
                          <a:sym typeface="Everett Regular"/>
                        </a:rPr>
                        <a:t>Project name</a:t>
                      </a:r>
                    </a:p>
                  </a:txBody>
                  <a:tcPr marL="127000" marR="127000" marT="127000" marB="127000" anchor="ctr" horzOverflow="overflow">
                    <a:lnL w="0">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City</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Type</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Completion</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Disposal</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Area</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Major tenants</a:t>
                      </a:r>
                    </a:p>
                  </a:txBody>
                  <a:tcPr marL="127000" marR="127000" marT="127000" marB="127000" anchor="ctr" horzOverflow="overflow">
                    <a:lnL w="25400">
                      <a:solidFill>
                        <a:srgbClr val="FFFFFF"/>
                      </a:solidFill>
                      <a:miter lim="400000"/>
                    </a:lnL>
                    <a:lnR w="0">
                      <a:miter lim="400000"/>
                    </a:lnR>
                    <a:lnT w="0">
                      <a:miter lim="400000"/>
                    </a:lnT>
                    <a:lnB w="12700">
                      <a:solidFill>
                        <a:srgbClr val="D6D5D5"/>
                      </a:solidFill>
                      <a:miter lim="400000"/>
                    </a:lnB>
                    <a:solidFill>
                      <a:srgbClr val="FFFFFF"/>
                    </a:solidFill>
                  </a:tcPr>
                </a:tc>
                <a:extLst>
                  <a:ext uri="{0D108BD9-81ED-4DB2-BD59-A6C34878D82A}">
                    <a16:rowId xmlns:a16="http://schemas.microsoft.com/office/drawing/2014/main" val="10000"/>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1998</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QBSW</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1"/>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IV</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1999</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17,000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2"/>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38,000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SAP, Accenture, NN, Unicredit</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3"/>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Cierna Voda</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residential</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4"/>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Bergamon</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mixed-use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162,000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5"/>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Buda Square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2008</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18,000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Shell, Motorola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6"/>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Shopping</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2016</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39,000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Inditex, C&amp;A, New Yorker, Billa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7"/>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Office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8"/>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 Gallery Central</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hotel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2019</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Hotels</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9"/>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Trnavske myto UNDERPASS</a:t>
                      </a:r>
                    </a:p>
                  </a:txBody>
                  <a:tcPr marL="127000" marR="127000" marT="127000" marB="127000" anchor="ctr" horzOverflow="overflow">
                    <a:lnL w="0">
                      <a:miter lim="400000"/>
                    </a:lnL>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2018</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1,500</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err="1">
                          <a:solidFill>
                            <a:srgbClr val="4E4C50"/>
                          </a:solidFill>
                          <a:latin typeface="Everett Regular"/>
                          <a:ea typeface="Everett Regular"/>
                          <a:cs typeface="Everett Regular"/>
                          <a:sym typeface="Everett Regular"/>
                        </a:rPr>
                        <a:t>Kraj</a:t>
                      </a:r>
                      <a:r>
                        <a:rPr sz="2500">
                          <a:solidFill>
                            <a:srgbClr val="4E4C50"/>
                          </a:solidFill>
                          <a:latin typeface="Everett Regular"/>
                          <a:ea typeface="Everett Regular"/>
                          <a:cs typeface="Everett Regular"/>
                          <a:sym typeface="Everett Regular"/>
                        </a:rPr>
                        <a:t>, </a:t>
                      </a:r>
                      <a:r>
                        <a:rPr sz="2500" err="1">
                          <a:solidFill>
                            <a:srgbClr val="4E4C50"/>
                          </a:solidFill>
                          <a:latin typeface="Everett Regular"/>
                          <a:ea typeface="Everett Regular"/>
                          <a:cs typeface="Everett Regular"/>
                          <a:sym typeface="Everett Regular"/>
                        </a:rPr>
                        <a:t>Teta</a:t>
                      </a:r>
                      <a:r>
                        <a:rPr sz="2500">
                          <a:solidFill>
                            <a:srgbClr val="4E4C50"/>
                          </a:solidFill>
                          <a:latin typeface="Everett Regular"/>
                          <a:ea typeface="Everett Regular"/>
                          <a:cs typeface="Everett Regular"/>
                          <a:sym typeface="Everett Regular"/>
                        </a:rPr>
                        <a:t> </a:t>
                      </a:r>
                      <a:r>
                        <a:rPr sz="2500" err="1">
                          <a:solidFill>
                            <a:srgbClr val="4E4C50"/>
                          </a:solidFill>
                          <a:latin typeface="Everett Regular"/>
                          <a:ea typeface="Everett Regular"/>
                          <a:cs typeface="Everett Regular"/>
                          <a:sym typeface="Everett Regular"/>
                        </a:rPr>
                        <a:t>Drogerie</a:t>
                      </a:r>
                      <a:r>
                        <a:rPr sz="2500">
                          <a:solidFill>
                            <a:srgbClr val="4E4C50"/>
                          </a:solidFill>
                          <a:latin typeface="Everett Regular"/>
                          <a:ea typeface="Everett Regular"/>
                          <a:cs typeface="Everett Regular"/>
                          <a:sym typeface="Everett Regular"/>
                        </a:rPr>
                        <a:t>, Dr. Max</a:t>
                      </a:r>
                    </a:p>
                  </a:txBody>
                  <a:tcPr marL="127000" marR="127000" marT="127000" marB="127000" anchor="ctr" horzOverflow="overflow">
                    <a:lnR w="0">
                      <a:miter lim="400000"/>
                    </a:lnR>
                    <a:lnT w="12700">
                      <a:solidFill>
                        <a:srgbClr val="D6D5D5"/>
                      </a:solidFill>
                      <a:miter lim="400000"/>
                    </a:lnT>
                    <a:lnB w="12700">
                      <a:solidFill>
                        <a:srgbClr val="B8B8B8"/>
                      </a:solidFill>
                      <a:miter lim="400000"/>
                    </a:lnB>
                    <a:solidFill>
                      <a:srgbClr val="FFFFFF"/>
                    </a:solidFill>
                  </a:tcPr>
                </a:tc>
                <a:extLst>
                  <a:ext uri="{0D108BD9-81ED-4DB2-BD59-A6C34878D82A}">
                    <a16:rowId xmlns:a16="http://schemas.microsoft.com/office/drawing/2014/main" val="10010"/>
                  </a:ext>
                </a:extLst>
              </a:tr>
            </a:tbl>
          </a:graphicData>
        </a:graphic>
      </p:graphicFrame>
      <p:sp>
        <p:nvSpPr>
          <p:cNvPr id="152" name="330.500 m2"/>
          <p:cNvSpPr txBox="1">
            <a:spLocks noGrp="1"/>
          </p:cNvSpPr>
          <p:nvPr>
            <p:ph type="body" sz="quarter" idx="22"/>
          </p:nvPr>
        </p:nvSpPr>
        <p:spPr>
          <a:xfrm>
            <a:off x="15474750" y="9734353"/>
            <a:ext cx="8735625" cy="1416633"/>
          </a:xfrm>
          <a:prstGeom prst="rect">
            <a:avLst/>
          </a:prstGeom>
        </p:spPr>
        <p:txBody>
          <a:bodyPr anchor="t">
            <a:noAutofit/>
          </a:bodyPr>
          <a:lstStyle>
            <a:lvl1pPr marL="0" indent="0">
              <a:lnSpc>
                <a:spcPct val="70000"/>
              </a:lnSpc>
              <a:spcBef>
                <a:spcPts val="0"/>
              </a:spcBef>
              <a:buSzTx/>
              <a:buNone/>
              <a:defRPr sz="10000">
                <a:solidFill>
                  <a:srgbClr val="4E4C50"/>
                </a:solidFill>
                <a:latin typeface="+mn-lt"/>
                <a:ea typeface="+mn-ea"/>
                <a:cs typeface="+mn-cs"/>
                <a:sym typeface="Everett Light"/>
              </a:defRPr>
            </a:lvl1pPr>
          </a:lstStyle>
          <a:p>
            <a:r>
              <a:t>330.500 m2</a:t>
            </a:r>
          </a:p>
        </p:txBody>
      </p:sp>
      <p:sp>
        <p:nvSpPr>
          <p:cNvPr id="153" name="Total track record"/>
          <p:cNvSpPr txBox="1">
            <a:spLocks noGrp="1"/>
          </p:cNvSpPr>
          <p:nvPr>
            <p:ph type="body" sz="quarter" idx="23"/>
          </p:nvPr>
        </p:nvSpPr>
        <p:spPr>
          <a:xfrm>
            <a:off x="798379" y="9903687"/>
            <a:ext cx="6585783" cy="679188"/>
          </a:xfrm>
          <a:prstGeom prst="rect">
            <a:avLst/>
          </a:prstGeom>
        </p:spPr>
        <p:txBody>
          <a:bodyPr anchor="t">
            <a:noAutofit/>
          </a:bodyPr>
          <a:lstStyle>
            <a:lvl1pPr marL="0" indent="0">
              <a:lnSpc>
                <a:spcPct val="70000"/>
              </a:lnSpc>
              <a:spcBef>
                <a:spcPts val="0"/>
              </a:spcBef>
              <a:buSzTx/>
              <a:buNone/>
              <a:defRPr sz="2500">
                <a:solidFill>
                  <a:srgbClr val="4E4C50"/>
                </a:solidFill>
                <a:latin typeface="Everett Regular"/>
                <a:ea typeface="Everett Regular"/>
                <a:cs typeface="Everett Regular"/>
                <a:sym typeface="Everett Regular"/>
              </a:defRPr>
            </a:lvl1pPr>
          </a:lstStyle>
          <a:p>
            <a:r>
              <a:t>Total track record</a:t>
            </a:r>
          </a:p>
        </p:txBody>
      </p:sp>
      <p:sp>
        <p:nvSpPr>
          <p:cNvPr id="154" name="Key events"/>
          <p:cNvSpPr txBox="1">
            <a:spLocks noGrp="1"/>
          </p:cNvSpPr>
          <p:nvPr>
            <p:ph type="body" sz="quarter" idx="24"/>
          </p:nvPr>
        </p:nvSpPr>
        <p:spPr>
          <a:xfrm>
            <a:off x="809261" y="741343"/>
            <a:ext cx="4889048" cy="936901"/>
          </a:xfrm>
          <a:prstGeom prst="rect">
            <a:avLst/>
          </a:prstGeom>
        </p:spPr>
        <p:txBody>
          <a:bodyPr anchor="t"/>
          <a:lstStyle>
            <a:lvl1pPr marL="0" indent="0">
              <a:lnSpc>
                <a:spcPct val="70000"/>
              </a:lnSpc>
              <a:spcBef>
                <a:spcPts val="0"/>
              </a:spcBef>
              <a:buSzTx/>
              <a:buNone/>
              <a:defRPr sz="3000">
                <a:solidFill>
                  <a:srgbClr val="4E4C50"/>
                </a:solidFill>
                <a:latin typeface="Everett Regular"/>
                <a:ea typeface="Everett Regular"/>
                <a:cs typeface="Everett Regular"/>
                <a:sym typeface="Everett Regular"/>
              </a:defRPr>
            </a:lvl1pPr>
          </a:lstStyle>
          <a:p>
            <a:r>
              <a:t>Key events</a:t>
            </a:r>
          </a:p>
        </p:txBody>
      </p:sp>
      <p:sp>
        <p:nvSpPr>
          <p:cNvPr id="155" name="Číslo snímky"/>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74668480"/>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273CA-22B9-0399-943B-5A03CB28E482}"/>
              </a:ext>
            </a:extLst>
          </p:cNvPr>
          <p:cNvSpPr>
            <a:spLocks noGrp="1"/>
          </p:cNvSpPr>
          <p:nvPr>
            <p:ph type="title"/>
          </p:nvPr>
        </p:nvSpPr>
        <p:spPr>
          <a:xfrm>
            <a:off x="1663700" y="3419477"/>
            <a:ext cx="21031200" cy="5705474"/>
          </a:xfrm>
        </p:spPr>
        <p:txBody>
          <a:bodyPr anchor="b"/>
          <a:lstStyle>
            <a:lvl1pPr>
              <a:defRPr sz="12000"/>
            </a:lvl1pPr>
          </a:lstStyle>
          <a:p>
            <a:r>
              <a:rPr lang="en-GB"/>
              <a:t>Click to edit Master title style</a:t>
            </a:r>
            <a:endParaRPr lang="x-none"/>
          </a:p>
        </p:txBody>
      </p:sp>
      <p:sp>
        <p:nvSpPr>
          <p:cNvPr id="3" name="Text Placeholder 2">
            <a:extLst>
              <a:ext uri="{FF2B5EF4-FFF2-40B4-BE49-F238E27FC236}">
                <a16:creationId xmlns:a16="http://schemas.microsoft.com/office/drawing/2014/main" id="{55CE7EB6-FBED-A4B0-A198-4BA2CC218D2A}"/>
              </a:ext>
            </a:extLst>
          </p:cNvPr>
          <p:cNvSpPr>
            <a:spLocks noGrp="1"/>
          </p:cNvSpPr>
          <p:nvPr>
            <p:ph type="body" idx="1"/>
          </p:nvPr>
        </p:nvSpPr>
        <p:spPr>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F746ADE-6F27-006D-1CAA-B37700E3144E}"/>
              </a:ext>
            </a:extLst>
          </p:cNvPr>
          <p:cNvSpPr>
            <a:spLocks noGrp="1"/>
          </p:cNvSpPr>
          <p:nvPr>
            <p:ph type="dt" sz="half" idx="10"/>
          </p:nvPr>
        </p:nvSpPr>
        <p:spPr/>
        <p:txBody>
          <a:bodyPr/>
          <a:lstStyle/>
          <a:p>
            <a:fld id="{43983710-C0ED-7344-837F-0D4E1765AB59}" type="datetimeFigureOut">
              <a:rPr lang="x-none" smtClean="0"/>
              <a:t>15. 12. 2022</a:t>
            </a:fld>
            <a:endParaRPr lang="x-none"/>
          </a:p>
        </p:txBody>
      </p:sp>
      <p:sp>
        <p:nvSpPr>
          <p:cNvPr id="5" name="Footer Placeholder 4">
            <a:extLst>
              <a:ext uri="{FF2B5EF4-FFF2-40B4-BE49-F238E27FC236}">
                <a16:creationId xmlns:a16="http://schemas.microsoft.com/office/drawing/2014/main" id="{13EFF245-823F-A683-16FB-DC05761371A1}"/>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9B9EB748-5291-C8B6-664A-012361651D01}"/>
              </a:ext>
            </a:extLst>
          </p:cNvPr>
          <p:cNvSpPr>
            <a:spLocks noGrp="1"/>
          </p:cNvSpPr>
          <p:nvPr>
            <p:ph type="sldNum" sz="quarter" idx="12"/>
          </p:nvPr>
        </p:nvSpPr>
        <p:spPr/>
        <p:txBody>
          <a:bodyPr/>
          <a:lstStyle/>
          <a:p>
            <a:fld id="{26EB93C9-82C7-F147-BAB0-922B87B1A1BA}" type="slidenum">
              <a:rPr lang="x-none" smtClean="0"/>
              <a:t>‹#›</a:t>
            </a:fld>
            <a:endParaRPr lang="x-none"/>
          </a:p>
        </p:txBody>
      </p:sp>
    </p:spTree>
    <p:extLst>
      <p:ext uri="{BB962C8B-B14F-4D97-AF65-F5344CB8AC3E}">
        <p14:creationId xmlns:p14="http://schemas.microsoft.com/office/powerpoint/2010/main" val="10601703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Bordova copy">
    <p:spTree>
      <p:nvGrpSpPr>
        <p:cNvPr id="1" name=""/>
        <p:cNvGrpSpPr/>
        <p:nvPr/>
      </p:nvGrpSpPr>
      <p:grpSpPr>
        <a:xfrm>
          <a:off x="0" y="0"/>
          <a:ext cx="0" cy="0"/>
          <a:chOff x="0" y="0"/>
          <a:chExt cx="0" cy="0"/>
        </a:xfrm>
      </p:grpSpPr>
      <p:graphicFrame>
        <p:nvGraphicFramePr>
          <p:cNvPr id="151" name="Tabuľka"/>
          <p:cNvGraphicFramePr/>
          <p:nvPr>
            <p:extLst>
              <p:ext uri="{D42A27DB-BD31-4B8C-83A1-F6EECF244321}">
                <p14:modId xmlns:p14="http://schemas.microsoft.com/office/powerpoint/2010/main" val="2269399518"/>
              </p:ext>
            </p:extLst>
          </p:nvPr>
        </p:nvGraphicFramePr>
        <p:xfrm>
          <a:off x="736174" y="2022264"/>
          <a:ext cx="22382192" cy="7231057"/>
        </p:xfrm>
        <a:graphic>
          <a:graphicData uri="http://schemas.openxmlformats.org/drawingml/2006/table">
            <a:tbl>
              <a:tblPr firstRow="1" bandRow="1">
                <a:tableStyleId>{4C3C2611-4C71-4FC5-86AE-919BDF0F9419}</a:tableStyleId>
              </a:tblPr>
              <a:tblGrid>
                <a:gridCol w="5372992">
                  <a:extLst>
                    <a:ext uri="{9D8B030D-6E8A-4147-A177-3AD203B41FA5}">
                      <a16:colId xmlns:a16="http://schemas.microsoft.com/office/drawing/2014/main" val="20000"/>
                    </a:ext>
                  </a:extLst>
                </a:gridCol>
                <a:gridCol w="2316493">
                  <a:extLst>
                    <a:ext uri="{9D8B030D-6E8A-4147-A177-3AD203B41FA5}">
                      <a16:colId xmlns:a16="http://schemas.microsoft.com/office/drawing/2014/main" val="20001"/>
                    </a:ext>
                  </a:extLst>
                </a:gridCol>
                <a:gridCol w="2288910">
                  <a:extLst>
                    <a:ext uri="{9D8B030D-6E8A-4147-A177-3AD203B41FA5}">
                      <a16:colId xmlns:a16="http://schemas.microsoft.com/office/drawing/2014/main" val="20002"/>
                    </a:ext>
                  </a:extLst>
                </a:gridCol>
                <a:gridCol w="2328531">
                  <a:extLst>
                    <a:ext uri="{9D8B030D-6E8A-4147-A177-3AD203B41FA5}">
                      <a16:colId xmlns:a16="http://schemas.microsoft.com/office/drawing/2014/main" val="20003"/>
                    </a:ext>
                  </a:extLst>
                </a:gridCol>
                <a:gridCol w="2379596">
                  <a:extLst>
                    <a:ext uri="{9D8B030D-6E8A-4147-A177-3AD203B41FA5}">
                      <a16:colId xmlns:a16="http://schemas.microsoft.com/office/drawing/2014/main" val="20004"/>
                    </a:ext>
                  </a:extLst>
                </a:gridCol>
                <a:gridCol w="2374569">
                  <a:extLst>
                    <a:ext uri="{9D8B030D-6E8A-4147-A177-3AD203B41FA5}">
                      <a16:colId xmlns:a16="http://schemas.microsoft.com/office/drawing/2014/main" val="20005"/>
                    </a:ext>
                  </a:extLst>
                </a:gridCol>
                <a:gridCol w="5321101">
                  <a:extLst>
                    <a:ext uri="{9D8B030D-6E8A-4147-A177-3AD203B41FA5}">
                      <a16:colId xmlns:a16="http://schemas.microsoft.com/office/drawing/2014/main" val="20006"/>
                    </a:ext>
                  </a:extLst>
                </a:gridCol>
              </a:tblGrid>
              <a:tr h="881057">
                <a:tc>
                  <a:txBody>
                    <a:bodyPr/>
                    <a:lstStyle/>
                    <a:p>
                      <a:pPr marL="25400" marR="38100" indent="12700" algn="l" defTabSz="914400">
                        <a:defRPr sz="1800" b="0">
                          <a:solidFill>
                            <a:srgbClr val="000000"/>
                          </a:solidFill>
                        </a:defRPr>
                      </a:pPr>
                      <a:r>
                        <a:rPr sz="1900" cap="all" spc="95">
                          <a:solidFill>
                            <a:srgbClr val="B42F51"/>
                          </a:solidFill>
                          <a:latin typeface="Everett Regular"/>
                          <a:ea typeface="Everett Regular"/>
                          <a:cs typeface="Everett Regular"/>
                          <a:sym typeface="Everett Regular"/>
                        </a:rPr>
                        <a:t>Project name</a:t>
                      </a:r>
                    </a:p>
                  </a:txBody>
                  <a:tcPr marL="127000" marR="127000" marT="127000" marB="127000" anchor="ctr" horzOverflow="overflow">
                    <a:lnL w="0">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City</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Type</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Completion</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Disposal</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Area</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Major tenants</a:t>
                      </a:r>
                    </a:p>
                  </a:txBody>
                  <a:tcPr marL="127000" marR="127000" marT="127000" marB="127000" anchor="ctr" horzOverflow="overflow">
                    <a:lnL w="25400">
                      <a:solidFill>
                        <a:srgbClr val="FFFFFF"/>
                      </a:solidFill>
                      <a:miter lim="400000"/>
                    </a:lnL>
                    <a:lnR w="0">
                      <a:miter lim="400000"/>
                    </a:lnR>
                    <a:lnT w="0">
                      <a:miter lim="400000"/>
                    </a:lnT>
                    <a:lnB w="12700">
                      <a:solidFill>
                        <a:srgbClr val="D6D5D5"/>
                      </a:solidFill>
                      <a:miter lim="400000"/>
                    </a:lnB>
                    <a:solidFill>
                      <a:srgbClr val="FFFFFF"/>
                    </a:solidFill>
                  </a:tcPr>
                </a:tc>
                <a:extLst>
                  <a:ext uri="{0D108BD9-81ED-4DB2-BD59-A6C34878D82A}">
                    <a16:rowId xmlns:a16="http://schemas.microsoft.com/office/drawing/2014/main" val="10000"/>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1998</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QBSW</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1"/>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IV</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1999</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17,000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2"/>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38,000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SAP, Accenture, NN, Unicredit</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3"/>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Cierna Voda</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residential</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4"/>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Bergamon</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mixed-use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162,000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5"/>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Buda Square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2008</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18,000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Shell, Motorola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6"/>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Shopping</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2016</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39,000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Inditex, C&amp;A, New Yorker, Billa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7"/>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Office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8"/>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 Gallery Central</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hotel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2019</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Hotels</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9"/>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Trnavske myto UNDERPASS</a:t>
                      </a:r>
                    </a:p>
                  </a:txBody>
                  <a:tcPr marL="127000" marR="127000" marT="127000" marB="127000" anchor="ctr" horzOverflow="overflow">
                    <a:lnL w="0">
                      <a:miter lim="400000"/>
                    </a:lnL>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2018</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1,500</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err="1">
                          <a:solidFill>
                            <a:srgbClr val="4E4C50"/>
                          </a:solidFill>
                          <a:latin typeface="Everett Regular"/>
                          <a:ea typeface="Everett Regular"/>
                          <a:cs typeface="Everett Regular"/>
                          <a:sym typeface="Everett Regular"/>
                        </a:rPr>
                        <a:t>Kraj</a:t>
                      </a:r>
                      <a:r>
                        <a:rPr sz="2500">
                          <a:solidFill>
                            <a:srgbClr val="4E4C50"/>
                          </a:solidFill>
                          <a:latin typeface="Everett Regular"/>
                          <a:ea typeface="Everett Regular"/>
                          <a:cs typeface="Everett Regular"/>
                          <a:sym typeface="Everett Regular"/>
                        </a:rPr>
                        <a:t>, </a:t>
                      </a:r>
                      <a:r>
                        <a:rPr sz="2500" err="1">
                          <a:solidFill>
                            <a:srgbClr val="4E4C50"/>
                          </a:solidFill>
                          <a:latin typeface="Everett Regular"/>
                          <a:ea typeface="Everett Regular"/>
                          <a:cs typeface="Everett Regular"/>
                          <a:sym typeface="Everett Regular"/>
                        </a:rPr>
                        <a:t>Teta</a:t>
                      </a:r>
                      <a:r>
                        <a:rPr sz="2500">
                          <a:solidFill>
                            <a:srgbClr val="4E4C50"/>
                          </a:solidFill>
                          <a:latin typeface="Everett Regular"/>
                          <a:ea typeface="Everett Regular"/>
                          <a:cs typeface="Everett Regular"/>
                          <a:sym typeface="Everett Regular"/>
                        </a:rPr>
                        <a:t> </a:t>
                      </a:r>
                      <a:r>
                        <a:rPr sz="2500" err="1">
                          <a:solidFill>
                            <a:srgbClr val="4E4C50"/>
                          </a:solidFill>
                          <a:latin typeface="Everett Regular"/>
                          <a:ea typeface="Everett Regular"/>
                          <a:cs typeface="Everett Regular"/>
                          <a:sym typeface="Everett Regular"/>
                        </a:rPr>
                        <a:t>Drogerie</a:t>
                      </a:r>
                      <a:r>
                        <a:rPr sz="2500">
                          <a:solidFill>
                            <a:srgbClr val="4E4C50"/>
                          </a:solidFill>
                          <a:latin typeface="Everett Regular"/>
                          <a:ea typeface="Everett Regular"/>
                          <a:cs typeface="Everett Regular"/>
                          <a:sym typeface="Everett Regular"/>
                        </a:rPr>
                        <a:t>, Dr. Max</a:t>
                      </a:r>
                    </a:p>
                  </a:txBody>
                  <a:tcPr marL="127000" marR="127000" marT="127000" marB="127000" anchor="ctr" horzOverflow="overflow">
                    <a:lnR w="0">
                      <a:miter lim="400000"/>
                    </a:lnR>
                    <a:lnT w="12700">
                      <a:solidFill>
                        <a:srgbClr val="D6D5D5"/>
                      </a:solidFill>
                      <a:miter lim="400000"/>
                    </a:lnT>
                    <a:lnB w="12700">
                      <a:solidFill>
                        <a:srgbClr val="B8B8B8"/>
                      </a:solidFill>
                      <a:miter lim="400000"/>
                    </a:lnB>
                    <a:solidFill>
                      <a:srgbClr val="FFFFFF"/>
                    </a:solidFill>
                  </a:tcPr>
                </a:tc>
                <a:extLst>
                  <a:ext uri="{0D108BD9-81ED-4DB2-BD59-A6C34878D82A}">
                    <a16:rowId xmlns:a16="http://schemas.microsoft.com/office/drawing/2014/main" val="10010"/>
                  </a:ext>
                </a:extLst>
              </a:tr>
            </a:tbl>
          </a:graphicData>
        </a:graphic>
      </p:graphicFrame>
      <p:sp>
        <p:nvSpPr>
          <p:cNvPr id="152" name="330.500 m2"/>
          <p:cNvSpPr txBox="1">
            <a:spLocks noGrp="1"/>
          </p:cNvSpPr>
          <p:nvPr>
            <p:ph type="body" sz="quarter" idx="22"/>
          </p:nvPr>
        </p:nvSpPr>
        <p:spPr>
          <a:xfrm>
            <a:off x="15474750" y="9734353"/>
            <a:ext cx="8735625" cy="1416633"/>
          </a:xfrm>
          <a:prstGeom prst="rect">
            <a:avLst/>
          </a:prstGeom>
        </p:spPr>
        <p:txBody>
          <a:bodyPr anchor="t">
            <a:noAutofit/>
          </a:bodyPr>
          <a:lstStyle>
            <a:lvl1pPr marL="0" indent="0">
              <a:lnSpc>
                <a:spcPct val="70000"/>
              </a:lnSpc>
              <a:spcBef>
                <a:spcPts val="0"/>
              </a:spcBef>
              <a:buSzTx/>
              <a:buNone/>
              <a:defRPr sz="10000">
                <a:solidFill>
                  <a:srgbClr val="4E4C50"/>
                </a:solidFill>
                <a:latin typeface="+mn-lt"/>
                <a:ea typeface="+mn-ea"/>
                <a:cs typeface="+mn-cs"/>
                <a:sym typeface="Everett Light"/>
              </a:defRPr>
            </a:lvl1pPr>
          </a:lstStyle>
          <a:p>
            <a:r>
              <a:t>330.500 m2</a:t>
            </a:r>
          </a:p>
        </p:txBody>
      </p:sp>
      <p:sp>
        <p:nvSpPr>
          <p:cNvPr id="153" name="Total track record"/>
          <p:cNvSpPr txBox="1">
            <a:spLocks noGrp="1"/>
          </p:cNvSpPr>
          <p:nvPr>
            <p:ph type="body" sz="quarter" idx="23"/>
          </p:nvPr>
        </p:nvSpPr>
        <p:spPr>
          <a:xfrm>
            <a:off x="798379" y="9903687"/>
            <a:ext cx="6585783" cy="679188"/>
          </a:xfrm>
          <a:prstGeom prst="rect">
            <a:avLst/>
          </a:prstGeom>
        </p:spPr>
        <p:txBody>
          <a:bodyPr anchor="t">
            <a:noAutofit/>
          </a:bodyPr>
          <a:lstStyle>
            <a:lvl1pPr marL="0" indent="0">
              <a:lnSpc>
                <a:spcPct val="70000"/>
              </a:lnSpc>
              <a:spcBef>
                <a:spcPts val="0"/>
              </a:spcBef>
              <a:buSzTx/>
              <a:buNone/>
              <a:defRPr sz="2500">
                <a:solidFill>
                  <a:srgbClr val="4E4C50"/>
                </a:solidFill>
                <a:latin typeface="Everett Regular"/>
                <a:ea typeface="Everett Regular"/>
                <a:cs typeface="Everett Regular"/>
                <a:sym typeface="Everett Regular"/>
              </a:defRPr>
            </a:lvl1pPr>
          </a:lstStyle>
          <a:p>
            <a:r>
              <a:t>Total track record</a:t>
            </a:r>
          </a:p>
        </p:txBody>
      </p:sp>
      <p:sp>
        <p:nvSpPr>
          <p:cNvPr id="154" name="Key events"/>
          <p:cNvSpPr txBox="1">
            <a:spLocks noGrp="1"/>
          </p:cNvSpPr>
          <p:nvPr>
            <p:ph type="body" sz="quarter" idx="24"/>
          </p:nvPr>
        </p:nvSpPr>
        <p:spPr>
          <a:xfrm>
            <a:off x="809261" y="741343"/>
            <a:ext cx="4889048" cy="936901"/>
          </a:xfrm>
          <a:prstGeom prst="rect">
            <a:avLst/>
          </a:prstGeom>
        </p:spPr>
        <p:txBody>
          <a:bodyPr anchor="t"/>
          <a:lstStyle>
            <a:lvl1pPr marL="0" indent="0">
              <a:lnSpc>
                <a:spcPct val="70000"/>
              </a:lnSpc>
              <a:spcBef>
                <a:spcPts val="0"/>
              </a:spcBef>
              <a:buSzTx/>
              <a:buNone/>
              <a:defRPr sz="3000">
                <a:solidFill>
                  <a:srgbClr val="4E4C50"/>
                </a:solidFill>
                <a:latin typeface="Everett Regular"/>
                <a:ea typeface="Everett Regular"/>
                <a:cs typeface="Everett Regular"/>
                <a:sym typeface="Everett Regular"/>
              </a:defRPr>
            </a:lvl1pPr>
          </a:lstStyle>
          <a:p>
            <a:r>
              <a:t>Key events</a:t>
            </a:r>
          </a:p>
        </p:txBody>
      </p:sp>
      <p:sp>
        <p:nvSpPr>
          <p:cNvPr id="155" name="Číslo snímky"/>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55741170"/>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slide2">
    <p:bg>
      <p:bgPr>
        <a:solidFill>
          <a:srgbClr val="190D19"/>
        </a:solidFill>
        <a:effectLst/>
      </p:bgPr>
    </p:bg>
    <p:spTree>
      <p:nvGrpSpPr>
        <p:cNvPr id="1" name=""/>
        <p:cNvGrpSpPr/>
        <p:nvPr/>
      </p:nvGrpSpPr>
      <p:grpSpPr>
        <a:xfrm>
          <a:off x="0" y="0"/>
          <a:ext cx="0" cy="0"/>
          <a:chOff x="0" y="0"/>
          <a:chExt cx="0" cy="0"/>
        </a:xfrm>
      </p:grpSpPr>
      <p:sp>
        <p:nvSpPr>
          <p:cNvPr id="176" name="Obrázok 12"/>
          <p:cNvSpPr>
            <a:spLocks noGrp="1"/>
          </p:cNvSpPr>
          <p:nvPr>
            <p:ph type="pic" idx="21"/>
          </p:nvPr>
        </p:nvSpPr>
        <p:spPr>
          <a:xfrm>
            <a:off x="688507" y="753825"/>
            <a:ext cx="23006986" cy="7946422"/>
          </a:xfrm>
          <a:prstGeom prst="rect">
            <a:avLst/>
          </a:prstGeom>
        </p:spPr>
        <p:txBody>
          <a:bodyPr lIns="91439" tIns="45719" rIns="91439" bIns="45719" anchor="t">
            <a:noAutofit/>
          </a:bodyPr>
          <a:lstStyle/>
          <a:p>
            <a:endParaRPr/>
          </a:p>
        </p:txBody>
      </p:sp>
      <p:sp>
        <p:nvSpPr>
          <p:cNvPr id="179" name="Istropolis"/>
          <p:cNvSpPr txBox="1">
            <a:spLocks noGrp="1"/>
          </p:cNvSpPr>
          <p:nvPr>
            <p:ph type="body" sz="quarter" idx="22"/>
          </p:nvPr>
        </p:nvSpPr>
        <p:spPr>
          <a:xfrm>
            <a:off x="700179" y="10438548"/>
            <a:ext cx="10460879" cy="2138565"/>
          </a:xfrm>
          <a:prstGeom prst="rect">
            <a:avLst/>
          </a:prstGeom>
        </p:spPr>
        <p:txBody>
          <a:bodyPr anchor="t">
            <a:noAutofit/>
          </a:bodyPr>
          <a:lstStyle>
            <a:lvl1pPr marL="0" indent="0">
              <a:lnSpc>
                <a:spcPct val="70000"/>
              </a:lnSpc>
              <a:spcBef>
                <a:spcPts val="0"/>
              </a:spcBef>
              <a:buSzTx/>
              <a:buNone/>
              <a:defRPr sz="15000" b="0" i="0">
                <a:solidFill>
                  <a:srgbClr val="F4EEEE"/>
                </a:solidFill>
                <a:latin typeface="TWK Everett Light" panose="020B0204000000000000" pitchFamily="34" charset="77"/>
                <a:ea typeface="+mn-ea"/>
                <a:cs typeface="+mn-cs"/>
                <a:sym typeface="Everett Light"/>
              </a:defRPr>
            </a:lvl1pPr>
          </a:lstStyle>
          <a:p>
            <a:r>
              <a:rPr err="1"/>
              <a:t>Istropolis</a:t>
            </a:r>
            <a:endParaRPr/>
          </a:p>
        </p:txBody>
      </p:sp>
      <p:sp>
        <p:nvSpPr>
          <p:cNvPr id="183" name="Selected Projects"/>
          <p:cNvSpPr txBox="1">
            <a:spLocks noGrp="1"/>
          </p:cNvSpPr>
          <p:nvPr>
            <p:ph type="body" sz="quarter" idx="23"/>
          </p:nvPr>
        </p:nvSpPr>
        <p:spPr>
          <a:xfrm>
            <a:off x="700179" y="9100947"/>
            <a:ext cx="4889048" cy="936901"/>
          </a:xfrm>
          <a:prstGeom prst="rect">
            <a:avLst/>
          </a:prstGeom>
        </p:spPr>
        <p:txBody>
          <a:bodyPr anchor="t"/>
          <a:lstStyle>
            <a:lvl1pPr marL="0" indent="0">
              <a:spcBef>
                <a:spcPts val="0"/>
              </a:spcBef>
              <a:buSzTx/>
              <a:buNone/>
              <a:defRPr sz="3000" b="0" i="0">
                <a:solidFill>
                  <a:srgbClr val="F4EEEE"/>
                </a:solidFill>
                <a:latin typeface="TWK Everett Light" panose="020B0204000000000000" pitchFamily="34" charset="77"/>
                <a:ea typeface="TWK Everett Light" panose="020B0204000000000000" pitchFamily="34" charset="77"/>
                <a:cs typeface="TWK Everett Light" panose="020B0204000000000000" pitchFamily="34" charset="77"/>
                <a:sym typeface="Everett Regular"/>
              </a:defRPr>
            </a:lvl1pPr>
          </a:lstStyle>
          <a:p>
            <a:r>
              <a:t>Selected Projects</a:t>
            </a:r>
          </a:p>
        </p:txBody>
      </p:sp>
    </p:spTree>
    <p:extLst>
      <p:ext uri="{BB962C8B-B14F-4D97-AF65-F5344CB8AC3E}">
        <p14:creationId xmlns:p14="http://schemas.microsoft.com/office/powerpoint/2010/main" val="1306640468"/>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Multiple Pho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218827"/>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Section slide – duplikát 5">
    <p:bg>
      <p:bgPr>
        <a:solidFill>
          <a:srgbClr val="FDFCF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F30921-8BE9-E590-AC68-8ACABA0178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pic>
        <p:nvPicPr>
          <p:cNvPr id="5" name="Picture 4">
            <a:extLst>
              <a:ext uri="{FF2B5EF4-FFF2-40B4-BE49-F238E27FC236}">
                <a16:creationId xmlns:a16="http://schemas.microsoft.com/office/drawing/2014/main" id="{FACD3744-D6DA-924D-8AB0-4D8DB2DA7B7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3035" y="12228852"/>
            <a:ext cx="3953436" cy="791064"/>
          </a:xfrm>
          <a:prstGeom prst="rect">
            <a:avLst/>
          </a:prstGeom>
        </p:spPr>
      </p:pic>
      <p:sp>
        <p:nvSpPr>
          <p:cNvPr id="7" name="Title 3">
            <a:extLst>
              <a:ext uri="{FF2B5EF4-FFF2-40B4-BE49-F238E27FC236}">
                <a16:creationId xmlns:a16="http://schemas.microsoft.com/office/drawing/2014/main" id="{765169B8-55A2-2A2C-5D30-996A309DD630}"/>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a:t>Headline 1</a:t>
            </a:r>
            <a:endParaRPr lang="en-SK"/>
          </a:p>
        </p:txBody>
      </p:sp>
    </p:spTree>
    <p:extLst>
      <p:ext uri="{BB962C8B-B14F-4D97-AF65-F5344CB8AC3E}">
        <p14:creationId xmlns:p14="http://schemas.microsoft.com/office/powerpoint/2010/main" val="2065654715"/>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slide – duplikát 5 copy">
    <p:bg>
      <p:bgPr>
        <a:solidFill>
          <a:srgbClr val="FDFCF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7B8793-4755-F37D-5EC5-928D571E4A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354" name="Číslo snímky"/>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9" name="Text">
            <a:extLst>
              <a:ext uri="{FF2B5EF4-FFF2-40B4-BE49-F238E27FC236}">
                <a16:creationId xmlns:a16="http://schemas.microsoft.com/office/drawing/2014/main" id="{BFD46C75-B3BA-412A-8BFE-EBDD0B1FF160}"/>
              </a:ext>
            </a:extLst>
          </p:cNvPr>
          <p:cNvSpPr txBox="1"/>
          <p:nvPr userDrawn="1"/>
        </p:nvSpPr>
        <p:spPr>
          <a:xfrm>
            <a:off x="22812494" y="12504744"/>
            <a:ext cx="686853" cy="4574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spAutoFit/>
          </a:bodyPr>
          <a:lstStyle>
            <a:lvl1pPr algn="r">
              <a:defRPr sz="2200" b="0">
                <a:solidFill>
                  <a:srgbClr val="FFFFFF"/>
                </a:solidFill>
                <a:latin typeface="Everett Regular"/>
                <a:ea typeface="Everett Regular"/>
                <a:cs typeface="Everett Regular"/>
                <a:sym typeface="Everett Regular"/>
              </a:defRPr>
            </a:lvl1pPr>
          </a:lstStyle>
          <a:p>
            <a:fld id="{86CB4B4D-7CA3-9044-876B-883B54F8677D}" type="slidenum">
              <a:t>‹#›</a:t>
            </a:fld>
            <a:endParaRPr/>
          </a:p>
        </p:txBody>
      </p:sp>
      <p:pic>
        <p:nvPicPr>
          <p:cNvPr id="5" name="Picture 4">
            <a:extLst>
              <a:ext uri="{FF2B5EF4-FFF2-40B4-BE49-F238E27FC236}">
                <a16:creationId xmlns:a16="http://schemas.microsoft.com/office/drawing/2014/main" id="{FAA1FB93-EE63-DF27-C484-F2CE6310D26B}"/>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53035" y="12228852"/>
            <a:ext cx="3953436" cy="791063"/>
          </a:xfrm>
          <a:prstGeom prst="rect">
            <a:avLst/>
          </a:prstGeom>
        </p:spPr>
      </p:pic>
      <p:sp>
        <p:nvSpPr>
          <p:cNvPr id="6" name="Title 3">
            <a:extLst>
              <a:ext uri="{FF2B5EF4-FFF2-40B4-BE49-F238E27FC236}">
                <a16:creationId xmlns:a16="http://schemas.microsoft.com/office/drawing/2014/main" id="{9B90CE23-8F0A-48E0-A8DB-C2BD7EF60518}"/>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a:t>Headline 2</a:t>
            </a:r>
            <a:endParaRPr lang="en-SK"/>
          </a:p>
        </p:txBody>
      </p:sp>
    </p:spTree>
    <p:extLst>
      <p:ext uri="{BB962C8B-B14F-4D97-AF65-F5344CB8AC3E}">
        <p14:creationId xmlns:p14="http://schemas.microsoft.com/office/powerpoint/2010/main" val="2515199148"/>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7FB3D-111A-35E6-DD1A-A76CE17A8526}"/>
              </a:ext>
            </a:extLst>
          </p:cNvPr>
          <p:cNvSpPr>
            <a:spLocks noGrp="1"/>
          </p:cNvSpPr>
          <p:nvPr>
            <p:ph type="ctrTitle"/>
          </p:nvPr>
        </p:nvSpPr>
        <p:spPr>
          <a:xfrm>
            <a:off x="3048000" y="2244726"/>
            <a:ext cx="18288000" cy="4775200"/>
          </a:xfrm>
        </p:spPr>
        <p:txBody>
          <a:bodyPr anchor="b"/>
          <a:lstStyle>
            <a:lvl1pPr algn="ctr">
              <a:defRPr sz="12000"/>
            </a:lvl1pPr>
          </a:lstStyle>
          <a:p>
            <a:r>
              <a:rPr lang="en-GB"/>
              <a:t>Click to edit Master title style</a:t>
            </a:r>
            <a:endParaRPr lang="en-SK"/>
          </a:p>
        </p:txBody>
      </p:sp>
      <p:sp>
        <p:nvSpPr>
          <p:cNvPr id="3" name="Subtitle 2">
            <a:extLst>
              <a:ext uri="{FF2B5EF4-FFF2-40B4-BE49-F238E27FC236}">
                <a16:creationId xmlns:a16="http://schemas.microsoft.com/office/drawing/2014/main" id="{66835EA0-2525-2030-6A13-7600CC4818AF}"/>
              </a:ext>
            </a:extLst>
          </p:cNvPr>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GB"/>
              <a:t>Click to edit Master subtitle style</a:t>
            </a:r>
            <a:endParaRPr lang="en-SK"/>
          </a:p>
        </p:txBody>
      </p:sp>
      <p:sp>
        <p:nvSpPr>
          <p:cNvPr id="4" name="Date Placeholder 3">
            <a:extLst>
              <a:ext uri="{FF2B5EF4-FFF2-40B4-BE49-F238E27FC236}">
                <a16:creationId xmlns:a16="http://schemas.microsoft.com/office/drawing/2014/main" id="{1316833C-3226-C4FC-7355-D3ABE320EC1D}"/>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5" name="Footer Placeholder 4">
            <a:extLst>
              <a:ext uri="{FF2B5EF4-FFF2-40B4-BE49-F238E27FC236}">
                <a16:creationId xmlns:a16="http://schemas.microsoft.com/office/drawing/2014/main" id="{CBA40C0A-7698-6F2F-453A-3ED454DEE1B3}"/>
              </a:ext>
            </a:extLst>
          </p:cNvPr>
          <p:cNvSpPr>
            <a:spLocks noGrp="1"/>
          </p:cNvSpPr>
          <p:nvPr>
            <p:ph type="ftr" sz="quarter" idx="11"/>
          </p:nvPr>
        </p:nvSpPr>
        <p:spPr/>
        <p:txBody>
          <a:bodyPr/>
          <a:lstStyle/>
          <a:p>
            <a:endParaRPr lang="en-SK"/>
          </a:p>
        </p:txBody>
      </p:sp>
      <p:sp>
        <p:nvSpPr>
          <p:cNvPr id="6" name="Slide Number Placeholder 5">
            <a:extLst>
              <a:ext uri="{FF2B5EF4-FFF2-40B4-BE49-F238E27FC236}">
                <a16:creationId xmlns:a16="http://schemas.microsoft.com/office/drawing/2014/main" id="{E36E23F9-E496-E14E-73DB-48FFB72F645D}"/>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32074070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EC2FF-4554-CB46-2CFA-98A163CA5402}"/>
              </a:ext>
            </a:extLst>
          </p:cNvPr>
          <p:cNvSpPr>
            <a:spLocks noGrp="1"/>
          </p:cNvSpPr>
          <p:nvPr>
            <p:ph type="title"/>
          </p:nvPr>
        </p:nvSpPr>
        <p:spPr/>
        <p:txBody>
          <a:bodyPr/>
          <a:lstStyle/>
          <a:p>
            <a:r>
              <a:rPr lang="en-GB"/>
              <a:t>Click to edit Master title style</a:t>
            </a:r>
            <a:endParaRPr lang="en-SK"/>
          </a:p>
        </p:txBody>
      </p:sp>
      <p:sp>
        <p:nvSpPr>
          <p:cNvPr id="3" name="Content Placeholder 2">
            <a:extLst>
              <a:ext uri="{FF2B5EF4-FFF2-40B4-BE49-F238E27FC236}">
                <a16:creationId xmlns:a16="http://schemas.microsoft.com/office/drawing/2014/main" id="{EA2E9D2D-05F7-A277-FDB6-04E757F6247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4" name="Date Placeholder 3">
            <a:extLst>
              <a:ext uri="{FF2B5EF4-FFF2-40B4-BE49-F238E27FC236}">
                <a16:creationId xmlns:a16="http://schemas.microsoft.com/office/drawing/2014/main" id="{AACCE454-385B-8EEB-6918-D43F3F955285}"/>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5" name="Footer Placeholder 4">
            <a:extLst>
              <a:ext uri="{FF2B5EF4-FFF2-40B4-BE49-F238E27FC236}">
                <a16:creationId xmlns:a16="http://schemas.microsoft.com/office/drawing/2014/main" id="{9BEF2DC5-5D7A-8359-C5B7-23569884661E}"/>
              </a:ext>
            </a:extLst>
          </p:cNvPr>
          <p:cNvSpPr>
            <a:spLocks noGrp="1"/>
          </p:cNvSpPr>
          <p:nvPr>
            <p:ph type="ftr" sz="quarter" idx="11"/>
          </p:nvPr>
        </p:nvSpPr>
        <p:spPr/>
        <p:txBody>
          <a:bodyPr/>
          <a:lstStyle/>
          <a:p>
            <a:endParaRPr lang="en-SK"/>
          </a:p>
        </p:txBody>
      </p:sp>
      <p:sp>
        <p:nvSpPr>
          <p:cNvPr id="6" name="Slide Number Placeholder 5">
            <a:extLst>
              <a:ext uri="{FF2B5EF4-FFF2-40B4-BE49-F238E27FC236}">
                <a16:creationId xmlns:a16="http://schemas.microsoft.com/office/drawing/2014/main" id="{B82E317C-6035-F661-071F-2751EB31C1A0}"/>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9369491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273CA-22B9-0399-943B-5A03CB28E482}"/>
              </a:ext>
            </a:extLst>
          </p:cNvPr>
          <p:cNvSpPr>
            <a:spLocks noGrp="1"/>
          </p:cNvSpPr>
          <p:nvPr>
            <p:ph type="title"/>
          </p:nvPr>
        </p:nvSpPr>
        <p:spPr>
          <a:xfrm>
            <a:off x="1663700" y="3419477"/>
            <a:ext cx="21031200" cy="5705474"/>
          </a:xfrm>
        </p:spPr>
        <p:txBody>
          <a:bodyPr anchor="b"/>
          <a:lstStyle>
            <a:lvl1pPr>
              <a:defRPr sz="12000"/>
            </a:lvl1pPr>
          </a:lstStyle>
          <a:p>
            <a:r>
              <a:rPr lang="en-GB"/>
              <a:t>Click to edit Master title style</a:t>
            </a:r>
            <a:endParaRPr lang="en-SK"/>
          </a:p>
        </p:txBody>
      </p:sp>
      <p:sp>
        <p:nvSpPr>
          <p:cNvPr id="3" name="Text Placeholder 2">
            <a:extLst>
              <a:ext uri="{FF2B5EF4-FFF2-40B4-BE49-F238E27FC236}">
                <a16:creationId xmlns:a16="http://schemas.microsoft.com/office/drawing/2014/main" id="{55CE7EB6-FBED-A4B0-A198-4BA2CC218D2A}"/>
              </a:ext>
            </a:extLst>
          </p:cNvPr>
          <p:cNvSpPr>
            <a:spLocks noGrp="1"/>
          </p:cNvSpPr>
          <p:nvPr>
            <p:ph type="body" idx="1"/>
          </p:nvPr>
        </p:nvSpPr>
        <p:spPr>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F746ADE-6F27-006D-1CAA-B37700E3144E}"/>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5" name="Footer Placeholder 4">
            <a:extLst>
              <a:ext uri="{FF2B5EF4-FFF2-40B4-BE49-F238E27FC236}">
                <a16:creationId xmlns:a16="http://schemas.microsoft.com/office/drawing/2014/main" id="{13EFF245-823F-A683-16FB-DC05761371A1}"/>
              </a:ext>
            </a:extLst>
          </p:cNvPr>
          <p:cNvSpPr>
            <a:spLocks noGrp="1"/>
          </p:cNvSpPr>
          <p:nvPr>
            <p:ph type="ftr" sz="quarter" idx="11"/>
          </p:nvPr>
        </p:nvSpPr>
        <p:spPr/>
        <p:txBody>
          <a:bodyPr/>
          <a:lstStyle/>
          <a:p>
            <a:endParaRPr lang="en-SK"/>
          </a:p>
        </p:txBody>
      </p:sp>
      <p:sp>
        <p:nvSpPr>
          <p:cNvPr id="6" name="Slide Number Placeholder 5">
            <a:extLst>
              <a:ext uri="{FF2B5EF4-FFF2-40B4-BE49-F238E27FC236}">
                <a16:creationId xmlns:a16="http://schemas.microsoft.com/office/drawing/2014/main" id="{9B9EB748-5291-C8B6-664A-012361651D01}"/>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31745819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32AC5-05E6-A2E5-56C5-015BC8A05E9A}"/>
              </a:ext>
            </a:extLst>
          </p:cNvPr>
          <p:cNvSpPr>
            <a:spLocks noGrp="1"/>
          </p:cNvSpPr>
          <p:nvPr>
            <p:ph type="title"/>
          </p:nvPr>
        </p:nvSpPr>
        <p:spPr/>
        <p:txBody>
          <a:bodyPr/>
          <a:lstStyle/>
          <a:p>
            <a:r>
              <a:rPr lang="en-GB"/>
              <a:t>Click to edit Master title style</a:t>
            </a:r>
            <a:endParaRPr lang="en-SK"/>
          </a:p>
        </p:txBody>
      </p:sp>
      <p:sp>
        <p:nvSpPr>
          <p:cNvPr id="3" name="Content Placeholder 2">
            <a:extLst>
              <a:ext uri="{FF2B5EF4-FFF2-40B4-BE49-F238E27FC236}">
                <a16:creationId xmlns:a16="http://schemas.microsoft.com/office/drawing/2014/main" id="{12E0B48A-44BF-4CE8-37E8-57802E7B3128}"/>
              </a:ext>
            </a:extLst>
          </p:cNvPr>
          <p:cNvSpPr>
            <a:spLocks noGrp="1"/>
          </p:cNvSpPr>
          <p:nvPr>
            <p:ph sz="half" idx="1"/>
          </p:nvPr>
        </p:nvSpPr>
        <p:spPr>
          <a:xfrm>
            <a:off x="1676400" y="3651250"/>
            <a:ext cx="10363200" cy="87026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4" name="Content Placeholder 3">
            <a:extLst>
              <a:ext uri="{FF2B5EF4-FFF2-40B4-BE49-F238E27FC236}">
                <a16:creationId xmlns:a16="http://schemas.microsoft.com/office/drawing/2014/main" id="{E5116631-3DA0-2278-DB76-861C9F8F45A0}"/>
              </a:ext>
            </a:extLst>
          </p:cNvPr>
          <p:cNvSpPr>
            <a:spLocks noGrp="1"/>
          </p:cNvSpPr>
          <p:nvPr>
            <p:ph sz="half" idx="2"/>
          </p:nvPr>
        </p:nvSpPr>
        <p:spPr>
          <a:xfrm>
            <a:off x="12344400" y="3651250"/>
            <a:ext cx="10363200" cy="87026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5" name="Date Placeholder 4">
            <a:extLst>
              <a:ext uri="{FF2B5EF4-FFF2-40B4-BE49-F238E27FC236}">
                <a16:creationId xmlns:a16="http://schemas.microsoft.com/office/drawing/2014/main" id="{2E26CEA8-C4E9-EF88-78BB-ACA74294B929}"/>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6" name="Footer Placeholder 5">
            <a:extLst>
              <a:ext uri="{FF2B5EF4-FFF2-40B4-BE49-F238E27FC236}">
                <a16:creationId xmlns:a16="http://schemas.microsoft.com/office/drawing/2014/main" id="{7B770DF5-4EED-09BF-1A08-7C514D5677D1}"/>
              </a:ext>
            </a:extLst>
          </p:cNvPr>
          <p:cNvSpPr>
            <a:spLocks noGrp="1"/>
          </p:cNvSpPr>
          <p:nvPr>
            <p:ph type="ftr" sz="quarter" idx="11"/>
          </p:nvPr>
        </p:nvSpPr>
        <p:spPr/>
        <p:txBody>
          <a:bodyPr/>
          <a:lstStyle/>
          <a:p>
            <a:endParaRPr lang="en-SK"/>
          </a:p>
        </p:txBody>
      </p:sp>
      <p:sp>
        <p:nvSpPr>
          <p:cNvPr id="7" name="Slide Number Placeholder 6">
            <a:extLst>
              <a:ext uri="{FF2B5EF4-FFF2-40B4-BE49-F238E27FC236}">
                <a16:creationId xmlns:a16="http://schemas.microsoft.com/office/drawing/2014/main" id="{159E4FC8-3C73-DC89-2326-41801279E013}"/>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14991048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4C0A3-47D0-3774-5D79-E770EAB68E5D}"/>
              </a:ext>
            </a:extLst>
          </p:cNvPr>
          <p:cNvSpPr>
            <a:spLocks noGrp="1"/>
          </p:cNvSpPr>
          <p:nvPr>
            <p:ph type="title"/>
          </p:nvPr>
        </p:nvSpPr>
        <p:spPr>
          <a:xfrm>
            <a:off x="1679576" y="730251"/>
            <a:ext cx="21031200" cy="2651126"/>
          </a:xfrm>
        </p:spPr>
        <p:txBody>
          <a:bodyPr/>
          <a:lstStyle/>
          <a:p>
            <a:r>
              <a:rPr lang="en-GB"/>
              <a:t>Click to edit Master title style</a:t>
            </a:r>
            <a:endParaRPr lang="en-SK"/>
          </a:p>
        </p:txBody>
      </p:sp>
      <p:sp>
        <p:nvSpPr>
          <p:cNvPr id="3" name="Text Placeholder 2">
            <a:extLst>
              <a:ext uri="{FF2B5EF4-FFF2-40B4-BE49-F238E27FC236}">
                <a16:creationId xmlns:a16="http://schemas.microsoft.com/office/drawing/2014/main" id="{9A22A100-97DF-26C1-4EB9-5E201FDB1269}"/>
              </a:ext>
            </a:extLst>
          </p:cNvPr>
          <p:cNvSpPr>
            <a:spLocks noGrp="1"/>
          </p:cNvSpPr>
          <p:nvPr>
            <p:ph type="body" idx="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GB"/>
              <a:t>Click to edit Master text styles</a:t>
            </a:r>
          </a:p>
        </p:txBody>
      </p:sp>
      <p:sp>
        <p:nvSpPr>
          <p:cNvPr id="4" name="Content Placeholder 3">
            <a:extLst>
              <a:ext uri="{FF2B5EF4-FFF2-40B4-BE49-F238E27FC236}">
                <a16:creationId xmlns:a16="http://schemas.microsoft.com/office/drawing/2014/main" id="{3DF31DE7-2A6B-78CD-36C6-6EBEC16BB971}"/>
              </a:ext>
            </a:extLst>
          </p:cNvPr>
          <p:cNvSpPr>
            <a:spLocks noGrp="1"/>
          </p:cNvSpPr>
          <p:nvPr>
            <p:ph sz="half" idx="2"/>
          </p:nvPr>
        </p:nvSpPr>
        <p:spPr>
          <a:xfrm>
            <a:off x="1679577" y="5010150"/>
            <a:ext cx="10315574" cy="73691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5" name="Text Placeholder 4">
            <a:extLst>
              <a:ext uri="{FF2B5EF4-FFF2-40B4-BE49-F238E27FC236}">
                <a16:creationId xmlns:a16="http://schemas.microsoft.com/office/drawing/2014/main" id="{F5EE97F1-38B8-785A-B7B3-6CA8D9F027A5}"/>
              </a:ext>
            </a:extLst>
          </p:cNvPr>
          <p:cNvSpPr>
            <a:spLocks noGrp="1"/>
          </p:cNvSpPr>
          <p:nvPr>
            <p:ph type="body" sz="quarter" idx="3"/>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GB"/>
              <a:t>Click to edit Master text styles</a:t>
            </a:r>
          </a:p>
        </p:txBody>
      </p:sp>
      <p:sp>
        <p:nvSpPr>
          <p:cNvPr id="6" name="Content Placeholder 5">
            <a:extLst>
              <a:ext uri="{FF2B5EF4-FFF2-40B4-BE49-F238E27FC236}">
                <a16:creationId xmlns:a16="http://schemas.microsoft.com/office/drawing/2014/main" id="{8406B76B-4496-E9E5-91BE-D152CE19462E}"/>
              </a:ext>
            </a:extLst>
          </p:cNvPr>
          <p:cNvSpPr>
            <a:spLocks noGrp="1"/>
          </p:cNvSpPr>
          <p:nvPr>
            <p:ph sz="quarter" idx="4"/>
          </p:nvPr>
        </p:nvSpPr>
        <p:spPr>
          <a:xfrm>
            <a:off x="12344400" y="5010150"/>
            <a:ext cx="10366376" cy="73691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7" name="Date Placeholder 6">
            <a:extLst>
              <a:ext uri="{FF2B5EF4-FFF2-40B4-BE49-F238E27FC236}">
                <a16:creationId xmlns:a16="http://schemas.microsoft.com/office/drawing/2014/main" id="{248E33D8-A2E3-DBCB-9DA1-55E2DD050D34}"/>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8" name="Footer Placeholder 7">
            <a:extLst>
              <a:ext uri="{FF2B5EF4-FFF2-40B4-BE49-F238E27FC236}">
                <a16:creationId xmlns:a16="http://schemas.microsoft.com/office/drawing/2014/main" id="{DCE82F35-8BEB-10DD-E59A-2124A036B409}"/>
              </a:ext>
            </a:extLst>
          </p:cNvPr>
          <p:cNvSpPr>
            <a:spLocks noGrp="1"/>
          </p:cNvSpPr>
          <p:nvPr>
            <p:ph type="ftr" sz="quarter" idx="11"/>
          </p:nvPr>
        </p:nvSpPr>
        <p:spPr/>
        <p:txBody>
          <a:bodyPr/>
          <a:lstStyle/>
          <a:p>
            <a:endParaRPr lang="en-SK"/>
          </a:p>
        </p:txBody>
      </p:sp>
      <p:sp>
        <p:nvSpPr>
          <p:cNvPr id="9" name="Slide Number Placeholder 8">
            <a:extLst>
              <a:ext uri="{FF2B5EF4-FFF2-40B4-BE49-F238E27FC236}">
                <a16:creationId xmlns:a16="http://schemas.microsoft.com/office/drawing/2014/main" id="{93AC6076-E51B-1894-498F-B3AA6778BB0C}"/>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3212745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32AC5-05E6-A2E5-56C5-015BC8A05E9A}"/>
              </a:ext>
            </a:extLst>
          </p:cNvPr>
          <p:cNvSpPr>
            <a:spLocks noGrp="1"/>
          </p:cNvSpPr>
          <p:nvPr>
            <p:ph type="title"/>
          </p:nvPr>
        </p:nvSpPr>
        <p:spPr/>
        <p:txBody>
          <a:bodyPr/>
          <a:lstStyle/>
          <a:p>
            <a:r>
              <a:rPr lang="en-GB"/>
              <a:t>Click to edit Master title style</a:t>
            </a:r>
            <a:endParaRPr lang="x-none"/>
          </a:p>
        </p:txBody>
      </p:sp>
      <p:sp>
        <p:nvSpPr>
          <p:cNvPr id="3" name="Content Placeholder 2">
            <a:extLst>
              <a:ext uri="{FF2B5EF4-FFF2-40B4-BE49-F238E27FC236}">
                <a16:creationId xmlns:a16="http://schemas.microsoft.com/office/drawing/2014/main" id="{12E0B48A-44BF-4CE8-37E8-57802E7B3128}"/>
              </a:ext>
            </a:extLst>
          </p:cNvPr>
          <p:cNvSpPr>
            <a:spLocks noGrp="1"/>
          </p:cNvSpPr>
          <p:nvPr>
            <p:ph sz="half" idx="1"/>
          </p:nvPr>
        </p:nvSpPr>
        <p:spPr>
          <a:xfrm>
            <a:off x="1676400" y="3651250"/>
            <a:ext cx="10363200" cy="87026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Content Placeholder 3">
            <a:extLst>
              <a:ext uri="{FF2B5EF4-FFF2-40B4-BE49-F238E27FC236}">
                <a16:creationId xmlns:a16="http://schemas.microsoft.com/office/drawing/2014/main" id="{E5116631-3DA0-2278-DB76-861C9F8F45A0}"/>
              </a:ext>
            </a:extLst>
          </p:cNvPr>
          <p:cNvSpPr>
            <a:spLocks noGrp="1"/>
          </p:cNvSpPr>
          <p:nvPr>
            <p:ph sz="half" idx="2"/>
          </p:nvPr>
        </p:nvSpPr>
        <p:spPr>
          <a:xfrm>
            <a:off x="12344400" y="3651250"/>
            <a:ext cx="10363200" cy="87026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5" name="Date Placeholder 4">
            <a:extLst>
              <a:ext uri="{FF2B5EF4-FFF2-40B4-BE49-F238E27FC236}">
                <a16:creationId xmlns:a16="http://schemas.microsoft.com/office/drawing/2014/main" id="{2E26CEA8-C4E9-EF88-78BB-ACA74294B929}"/>
              </a:ext>
            </a:extLst>
          </p:cNvPr>
          <p:cNvSpPr>
            <a:spLocks noGrp="1"/>
          </p:cNvSpPr>
          <p:nvPr>
            <p:ph type="dt" sz="half" idx="10"/>
          </p:nvPr>
        </p:nvSpPr>
        <p:spPr/>
        <p:txBody>
          <a:bodyPr/>
          <a:lstStyle/>
          <a:p>
            <a:fld id="{43983710-C0ED-7344-837F-0D4E1765AB59}" type="datetimeFigureOut">
              <a:rPr lang="x-none" smtClean="0"/>
              <a:t>15. 12. 2022</a:t>
            </a:fld>
            <a:endParaRPr lang="x-none"/>
          </a:p>
        </p:txBody>
      </p:sp>
      <p:sp>
        <p:nvSpPr>
          <p:cNvPr id="6" name="Footer Placeholder 5">
            <a:extLst>
              <a:ext uri="{FF2B5EF4-FFF2-40B4-BE49-F238E27FC236}">
                <a16:creationId xmlns:a16="http://schemas.microsoft.com/office/drawing/2014/main" id="{7B770DF5-4EED-09BF-1A08-7C514D5677D1}"/>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159E4FC8-3C73-DC89-2326-41801279E013}"/>
              </a:ext>
            </a:extLst>
          </p:cNvPr>
          <p:cNvSpPr>
            <a:spLocks noGrp="1"/>
          </p:cNvSpPr>
          <p:nvPr>
            <p:ph type="sldNum" sz="quarter" idx="12"/>
          </p:nvPr>
        </p:nvSpPr>
        <p:spPr/>
        <p:txBody>
          <a:bodyPr/>
          <a:lstStyle/>
          <a:p>
            <a:fld id="{26EB93C9-82C7-F147-BAB0-922B87B1A1BA}" type="slidenum">
              <a:rPr lang="x-none" smtClean="0"/>
              <a:t>‹#›</a:t>
            </a:fld>
            <a:endParaRPr lang="x-none"/>
          </a:p>
        </p:txBody>
      </p:sp>
    </p:spTree>
    <p:extLst>
      <p:ext uri="{BB962C8B-B14F-4D97-AF65-F5344CB8AC3E}">
        <p14:creationId xmlns:p14="http://schemas.microsoft.com/office/powerpoint/2010/main" val="245601800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FF835-B845-0550-78D3-E82301BEA232}"/>
              </a:ext>
            </a:extLst>
          </p:cNvPr>
          <p:cNvSpPr>
            <a:spLocks noGrp="1"/>
          </p:cNvSpPr>
          <p:nvPr>
            <p:ph type="title"/>
          </p:nvPr>
        </p:nvSpPr>
        <p:spPr/>
        <p:txBody>
          <a:bodyPr/>
          <a:lstStyle/>
          <a:p>
            <a:r>
              <a:rPr lang="en-GB"/>
              <a:t>Click to edit Master title style</a:t>
            </a:r>
            <a:endParaRPr lang="en-SK"/>
          </a:p>
        </p:txBody>
      </p:sp>
      <p:sp>
        <p:nvSpPr>
          <p:cNvPr id="3" name="Date Placeholder 2">
            <a:extLst>
              <a:ext uri="{FF2B5EF4-FFF2-40B4-BE49-F238E27FC236}">
                <a16:creationId xmlns:a16="http://schemas.microsoft.com/office/drawing/2014/main" id="{96233B72-B2F0-0FD9-D203-19243356734C}"/>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4" name="Footer Placeholder 3">
            <a:extLst>
              <a:ext uri="{FF2B5EF4-FFF2-40B4-BE49-F238E27FC236}">
                <a16:creationId xmlns:a16="http://schemas.microsoft.com/office/drawing/2014/main" id="{0DCCFB63-F203-6CAC-4A9F-60B1EE929691}"/>
              </a:ext>
            </a:extLst>
          </p:cNvPr>
          <p:cNvSpPr>
            <a:spLocks noGrp="1"/>
          </p:cNvSpPr>
          <p:nvPr>
            <p:ph type="ftr" sz="quarter" idx="11"/>
          </p:nvPr>
        </p:nvSpPr>
        <p:spPr/>
        <p:txBody>
          <a:bodyPr/>
          <a:lstStyle/>
          <a:p>
            <a:endParaRPr lang="en-SK"/>
          </a:p>
        </p:txBody>
      </p:sp>
      <p:sp>
        <p:nvSpPr>
          <p:cNvPr id="5" name="Slide Number Placeholder 4">
            <a:extLst>
              <a:ext uri="{FF2B5EF4-FFF2-40B4-BE49-F238E27FC236}">
                <a16:creationId xmlns:a16="http://schemas.microsoft.com/office/drawing/2014/main" id="{3FB63C8E-C5F8-68E2-B474-B46503B0BFDC}"/>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5051898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D559D18-129F-5CA1-C451-87259AD5142E}"/>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3" name="Footer Placeholder 2">
            <a:extLst>
              <a:ext uri="{FF2B5EF4-FFF2-40B4-BE49-F238E27FC236}">
                <a16:creationId xmlns:a16="http://schemas.microsoft.com/office/drawing/2014/main" id="{B6E24ED7-8589-1BE6-D388-3D610A2EF73F}"/>
              </a:ext>
            </a:extLst>
          </p:cNvPr>
          <p:cNvSpPr>
            <a:spLocks noGrp="1"/>
          </p:cNvSpPr>
          <p:nvPr>
            <p:ph type="ftr" sz="quarter" idx="11"/>
          </p:nvPr>
        </p:nvSpPr>
        <p:spPr/>
        <p:txBody>
          <a:bodyPr/>
          <a:lstStyle/>
          <a:p>
            <a:endParaRPr lang="en-SK"/>
          </a:p>
        </p:txBody>
      </p:sp>
      <p:sp>
        <p:nvSpPr>
          <p:cNvPr id="4" name="Slide Number Placeholder 3">
            <a:extLst>
              <a:ext uri="{FF2B5EF4-FFF2-40B4-BE49-F238E27FC236}">
                <a16:creationId xmlns:a16="http://schemas.microsoft.com/office/drawing/2014/main" id="{441F4ED4-5382-9EE7-D37B-C9849163620E}"/>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32339100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99A7C-A510-E74C-7665-C04B32F4196B}"/>
              </a:ext>
            </a:extLst>
          </p:cNvPr>
          <p:cNvSpPr>
            <a:spLocks noGrp="1"/>
          </p:cNvSpPr>
          <p:nvPr>
            <p:ph type="title"/>
          </p:nvPr>
        </p:nvSpPr>
        <p:spPr>
          <a:xfrm>
            <a:off x="1679577" y="914400"/>
            <a:ext cx="7864474" cy="3200400"/>
          </a:xfrm>
        </p:spPr>
        <p:txBody>
          <a:bodyPr anchor="b"/>
          <a:lstStyle>
            <a:lvl1pPr>
              <a:defRPr sz="6400"/>
            </a:lvl1pPr>
          </a:lstStyle>
          <a:p>
            <a:r>
              <a:rPr lang="en-GB"/>
              <a:t>Click to edit Master title style</a:t>
            </a:r>
            <a:endParaRPr lang="en-SK"/>
          </a:p>
        </p:txBody>
      </p:sp>
      <p:sp>
        <p:nvSpPr>
          <p:cNvPr id="3" name="Content Placeholder 2">
            <a:extLst>
              <a:ext uri="{FF2B5EF4-FFF2-40B4-BE49-F238E27FC236}">
                <a16:creationId xmlns:a16="http://schemas.microsoft.com/office/drawing/2014/main" id="{62760CF5-0A81-0F54-7890-22FDFBA4E8BF}"/>
              </a:ext>
            </a:extLst>
          </p:cNvPr>
          <p:cNvSpPr>
            <a:spLocks noGrp="1"/>
          </p:cNvSpPr>
          <p:nvPr>
            <p:ph idx="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4" name="Text Placeholder 3">
            <a:extLst>
              <a:ext uri="{FF2B5EF4-FFF2-40B4-BE49-F238E27FC236}">
                <a16:creationId xmlns:a16="http://schemas.microsoft.com/office/drawing/2014/main" id="{63D51E1E-4BDA-0DDE-8492-500196E7AC57}"/>
              </a:ext>
            </a:extLst>
          </p:cNvPr>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GB"/>
              <a:t>Click to edit Master text styles</a:t>
            </a:r>
          </a:p>
        </p:txBody>
      </p:sp>
      <p:sp>
        <p:nvSpPr>
          <p:cNvPr id="5" name="Date Placeholder 4">
            <a:extLst>
              <a:ext uri="{FF2B5EF4-FFF2-40B4-BE49-F238E27FC236}">
                <a16:creationId xmlns:a16="http://schemas.microsoft.com/office/drawing/2014/main" id="{717F8509-9FFD-4B5A-3736-F068F9487DA1}"/>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6" name="Footer Placeholder 5">
            <a:extLst>
              <a:ext uri="{FF2B5EF4-FFF2-40B4-BE49-F238E27FC236}">
                <a16:creationId xmlns:a16="http://schemas.microsoft.com/office/drawing/2014/main" id="{CE23E837-665B-F09F-3061-B97DF2FD1956}"/>
              </a:ext>
            </a:extLst>
          </p:cNvPr>
          <p:cNvSpPr>
            <a:spLocks noGrp="1"/>
          </p:cNvSpPr>
          <p:nvPr>
            <p:ph type="ftr" sz="quarter" idx="11"/>
          </p:nvPr>
        </p:nvSpPr>
        <p:spPr/>
        <p:txBody>
          <a:bodyPr/>
          <a:lstStyle/>
          <a:p>
            <a:endParaRPr lang="en-SK"/>
          </a:p>
        </p:txBody>
      </p:sp>
      <p:sp>
        <p:nvSpPr>
          <p:cNvPr id="7" name="Slide Number Placeholder 6">
            <a:extLst>
              <a:ext uri="{FF2B5EF4-FFF2-40B4-BE49-F238E27FC236}">
                <a16:creationId xmlns:a16="http://schemas.microsoft.com/office/drawing/2014/main" id="{A3053812-1F1F-8D76-5628-F484F1540EFC}"/>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477384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DBE69-7D2E-983D-BDBE-2A02F6147E89}"/>
              </a:ext>
            </a:extLst>
          </p:cNvPr>
          <p:cNvSpPr>
            <a:spLocks noGrp="1"/>
          </p:cNvSpPr>
          <p:nvPr>
            <p:ph type="title"/>
          </p:nvPr>
        </p:nvSpPr>
        <p:spPr>
          <a:xfrm>
            <a:off x="1679577" y="914400"/>
            <a:ext cx="7864474" cy="3200400"/>
          </a:xfrm>
        </p:spPr>
        <p:txBody>
          <a:bodyPr anchor="b"/>
          <a:lstStyle>
            <a:lvl1pPr>
              <a:defRPr sz="6400"/>
            </a:lvl1pPr>
          </a:lstStyle>
          <a:p>
            <a:r>
              <a:rPr lang="en-GB"/>
              <a:t>Click to edit Master title style</a:t>
            </a:r>
            <a:endParaRPr lang="en-SK"/>
          </a:p>
        </p:txBody>
      </p:sp>
      <p:sp>
        <p:nvSpPr>
          <p:cNvPr id="3" name="Picture Placeholder 2">
            <a:extLst>
              <a:ext uri="{FF2B5EF4-FFF2-40B4-BE49-F238E27FC236}">
                <a16:creationId xmlns:a16="http://schemas.microsoft.com/office/drawing/2014/main" id="{D037B8A3-A76F-8798-E587-3C06506D0169}"/>
              </a:ext>
            </a:extLst>
          </p:cNvPr>
          <p:cNvSpPr>
            <a:spLocks noGrp="1"/>
          </p:cNvSpPr>
          <p:nvPr>
            <p:ph type="pic" idx="1"/>
          </p:nvPr>
        </p:nvSpPr>
        <p:spPr>
          <a:xfrm>
            <a:off x="10366376" y="1974851"/>
            <a:ext cx="12344400" cy="974725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GB"/>
              <a:t>Click icon to add picture</a:t>
            </a:r>
            <a:endParaRPr lang="en-SK"/>
          </a:p>
        </p:txBody>
      </p:sp>
      <p:sp>
        <p:nvSpPr>
          <p:cNvPr id="4" name="Text Placeholder 3">
            <a:extLst>
              <a:ext uri="{FF2B5EF4-FFF2-40B4-BE49-F238E27FC236}">
                <a16:creationId xmlns:a16="http://schemas.microsoft.com/office/drawing/2014/main" id="{EB2A7767-36A8-43EC-203D-FBDFEB70471F}"/>
              </a:ext>
            </a:extLst>
          </p:cNvPr>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GB"/>
              <a:t>Click to edit Master text styles</a:t>
            </a:r>
          </a:p>
        </p:txBody>
      </p:sp>
      <p:sp>
        <p:nvSpPr>
          <p:cNvPr id="5" name="Date Placeholder 4">
            <a:extLst>
              <a:ext uri="{FF2B5EF4-FFF2-40B4-BE49-F238E27FC236}">
                <a16:creationId xmlns:a16="http://schemas.microsoft.com/office/drawing/2014/main" id="{D2A8AF84-1377-D689-73C1-D2BDC3FCBA5E}"/>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6" name="Footer Placeholder 5">
            <a:extLst>
              <a:ext uri="{FF2B5EF4-FFF2-40B4-BE49-F238E27FC236}">
                <a16:creationId xmlns:a16="http://schemas.microsoft.com/office/drawing/2014/main" id="{8DCA0FE6-12E6-0C6E-FB8A-663F1BFAD1C5}"/>
              </a:ext>
            </a:extLst>
          </p:cNvPr>
          <p:cNvSpPr>
            <a:spLocks noGrp="1"/>
          </p:cNvSpPr>
          <p:nvPr>
            <p:ph type="ftr" sz="quarter" idx="11"/>
          </p:nvPr>
        </p:nvSpPr>
        <p:spPr/>
        <p:txBody>
          <a:bodyPr/>
          <a:lstStyle/>
          <a:p>
            <a:endParaRPr lang="en-SK"/>
          </a:p>
        </p:txBody>
      </p:sp>
      <p:sp>
        <p:nvSpPr>
          <p:cNvPr id="7" name="Slide Number Placeholder 6">
            <a:extLst>
              <a:ext uri="{FF2B5EF4-FFF2-40B4-BE49-F238E27FC236}">
                <a16:creationId xmlns:a16="http://schemas.microsoft.com/office/drawing/2014/main" id="{EE0FBF42-63CE-885E-6156-670A5E5BE955}"/>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22165401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0AB1C-F077-C214-2D3E-49FF36B2EC29}"/>
              </a:ext>
            </a:extLst>
          </p:cNvPr>
          <p:cNvSpPr>
            <a:spLocks noGrp="1"/>
          </p:cNvSpPr>
          <p:nvPr>
            <p:ph type="title"/>
          </p:nvPr>
        </p:nvSpPr>
        <p:spPr/>
        <p:txBody>
          <a:bodyPr/>
          <a:lstStyle/>
          <a:p>
            <a:r>
              <a:rPr lang="en-GB"/>
              <a:t>Click to edit Master title style</a:t>
            </a:r>
            <a:endParaRPr lang="en-SK"/>
          </a:p>
        </p:txBody>
      </p:sp>
      <p:sp>
        <p:nvSpPr>
          <p:cNvPr id="3" name="Vertical Text Placeholder 2">
            <a:extLst>
              <a:ext uri="{FF2B5EF4-FFF2-40B4-BE49-F238E27FC236}">
                <a16:creationId xmlns:a16="http://schemas.microsoft.com/office/drawing/2014/main" id="{177A2115-35BF-FD53-4B5E-095580492BB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4" name="Date Placeholder 3">
            <a:extLst>
              <a:ext uri="{FF2B5EF4-FFF2-40B4-BE49-F238E27FC236}">
                <a16:creationId xmlns:a16="http://schemas.microsoft.com/office/drawing/2014/main" id="{595E6034-1C3F-B760-E1DB-A8891B53FEDD}"/>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5" name="Footer Placeholder 4">
            <a:extLst>
              <a:ext uri="{FF2B5EF4-FFF2-40B4-BE49-F238E27FC236}">
                <a16:creationId xmlns:a16="http://schemas.microsoft.com/office/drawing/2014/main" id="{527EBC6D-B26C-A6C9-B914-DB3CB7CD139E}"/>
              </a:ext>
            </a:extLst>
          </p:cNvPr>
          <p:cNvSpPr>
            <a:spLocks noGrp="1"/>
          </p:cNvSpPr>
          <p:nvPr>
            <p:ph type="ftr" sz="quarter" idx="11"/>
          </p:nvPr>
        </p:nvSpPr>
        <p:spPr/>
        <p:txBody>
          <a:bodyPr/>
          <a:lstStyle/>
          <a:p>
            <a:endParaRPr lang="en-SK"/>
          </a:p>
        </p:txBody>
      </p:sp>
      <p:sp>
        <p:nvSpPr>
          <p:cNvPr id="6" name="Slide Number Placeholder 5">
            <a:extLst>
              <a:ext uri="{FF2B5EF4-FFF2-40B4-BE49-F238E27FC236}">
                <a16:creationId xmlns:a16="http://schemas.microsoft.com/office/drawing/2014/main" id="{2C4C3C71-8340-DECA-2617-F3D66D215DA4}"/>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3496586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6DF6A0-4342-8914-C727-161960825AA1}"/>
              </a:ext>
            </a:extLst>
          </p:cNvPr>
          <p:cNvSpPr>
            <a:spLocks noGrp="1"/>
          </p:cNvSpPr>
          <p:nvPr>
            <p:ph type="title" orient="vert"/>
          </p:nvPr>
        </p:nvSpPr>
        <p:spPr>
          <a:xfrm>
            <a:off x="17449800" y="730250"/>
            <a:ext cx="5257800" cy="11623676"/>
          </a:xfrm>
        </p:spPr>
        <p:txBody>
          <a:bodyPr vert="eaVert"/>
          <a:lstStyle/>
          <a:p>
            <a:r>
              <a:rPr lang="en-GB"/>
              <a:t>Click to edit Master title style</a:t>
            </a:r>
            <a:endParaRPr lang="en-SK"/>
          </a:p>
        </p:txBody>
      </p:sp>
      <p:sp>
        <p:nvSpPr>
          <p:cNvPr id="3" name="Vertical Text Placeholder 2">
            <a:extLst>
              <a:ext uri="{FF2B5EF4-FFF2-40B4-BE49-F238E27FC236}">
                <a16:creationId xmlns:a16="http://schemas.microsoft.com/office/drawing/2014/main" id="{31F39C1C-C362-CC93-5364-B642177C0A87}"/>
              </a:ext>
            </a:extLst>
          </p:cNvPr>
          <p:cNvSpPr>
            <a:spLocks noGrp="1"/>
          </p:cNvSpPr>
          <p:nvPr>
            <p:ph type="body" orient="vert" idx="1"/>
          </p:nvPr>
        </p:nvSpPr>
        <p:spPr>
          <a:xfrm>
            <a:off x="1676400" y="730250"/>
            <a:ext cx="15468600" cy="11623676"/>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4" name="Date Placeholder 3">
            <a:extLst>
              <a:ext uri="{FF2B5EF4-FFF2-40B4-BE49-F238E27FC236}">
                <a16:creationId xmlns:a16="http://schemas.microsoft.com/office/drawing/2014/main" id="{CB1D6756-C899-4442-4473-BE88327EC2AE}"/>
              </a:ext>
            </a:extLst>
          </p:cNvPr>
          <p:cNvSpPr>
            <a:spLocks noGrp="1"/>
          </p:cNvSpPr>
          <p:nvPr>
            <p:ph type="dt" sz="half" idx="10"/>
          </p:nvPr>
        </p:nvSpPr>
        <p:spPr/>
        <p:txBody>
          <a:bodyPr/>
          <a:lstStyle/>
          <a:p>
            <a:fld id="{43983710-C0ED-7344-837F-0D4E1765AB59}" type="datetimeFigureOut">
              <a:rPr lang="en-SK" smtClean="0"/>
              <a:t>12/15/2022</a:t>
            </a:fld>
            <a:endParaRPr lang="en-SK"/>
          </a:p>
        </p:txBody>
      </p:sp>
      <p:sp>
        <p:nvSpPr>
          <p:cNvPr id="5" name="Footer Placeholder 4">
            <a:extLst>
              <a:ext uri="{FF2B5EF4-FFF2-40B4-BE49-F238E27FC236}">
                <a16:creationId xmlns:a16="http://schemas.microsoft.com/office/drawing/2014/main" id="{18B4977D-FD1E-327D-E839-41667809DC90}"/>
              </a:ext>
            </a:extLst>
          </p:cNvPr>
          <p:cNvSpPr>
            <a:spLocks noGrp="1"/>
          </p:cNvSpPr>
          <p:nvPr>
            <p:ph type="ftr" sz="quarter" idx="11"/>
          </p:nvPr>
        </p:nvSpPr>
        <p:spPr/>
        <p:txBody>
          <a:bodyPr/>
          <a:lstStyle/>
          <a:p>
            <a:endParaRPr lang="en-SK"/>
          </a:p>
        </p:txBody>
      </p:sp>
      <p:sp>
        <p:nvSpPr>
          <p:cNvPr id="6" name="Slide Number Placeholder 5">
            <a:extLst>
              <a:ext uri="{FF2B5EF4-FFF2-40B4-BE49-F238E27FC236}">
                <a16:creationId xmlns:a16="http://schemas.microsoft.com/office/drawing/2014/main" id="{991B75B1-9053-7A8C-9E5E-F98EFC84422E}"/>
              </a:ext>
            </a:extLst>
          </p:cNvPr>
          <p:cNvSpPr>
            <a:spLocks noGrp="1"/>
          </p:cNvSpPr>
          <p:nvPr>
            <p:ph type="sldNum" sz="quarter" idx="12"/>
          </p:nvPr>
        </p:nvSpPr>
        <p:spPr/>
        <p:txBody>
          <a:bodyPr/>
          <a:lstStyle/>
          <a:p>
            <a:fld id="{26EB93C9-82C7-F147-BAB0-922B87B1A1BA}" type="slidenum">
              <a:rPr lang="en-SK" smtClean="0"/>
              <a:t>‹#›</a:t>
            </a:fld>
            <a:endParaRPr lang="en-SK"/>
          </a:p>
        </p:txBody>
      </p:sp>
    </p:spTree>
    <p:extLst>
      <p:ext uri="{BB962C8B-B14F-4D97-AF65-F5344CB8AC3E}">
        <p14:creationId xmlns:p14="http://schemas.microsoft.com/office/powerpoint/2010/main" val="41853004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Section slide – duplikát 5">
    <p:bg>
      <p:bgPr>
        <a:solidFill>
          <a:srgbClr val="FDFC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8D7D7D-BB0B-2D09-AD71-3A09E254C78E}"/>
              </a:ext>
            </a:extLst>
          </p:cNvPr>
          <p:cNvSpPr/>
          <p:nvPr userDrawn="1"/>
        </p:nvSpPr>
        <p:spPr>
          <a:xfrm>
            <a:off x="0" y="-1"/>
            <a:ext cx="24384000" cy="13715999"/>
          </a:xfrm>
          <a:prstGeom prst="rect">
            <a:avLst/>
          </a:prstGeom>
          <a:solidFill>
            <a:srgbClr val="190D1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sp>
        <p:nvSpPr>
          <p:cNvPr id="7" name="Title 3">
            <a:extLst>
              <a:ext uri="{FF2B5EF4-FFF2-40B4-BE49-F238E27FC236}">
                <a16:creationId xmlns:a16="http://schemas.microsoft.com/office/drawing/2014/main" id="{765169B8-55A2-2A2C-5D30-996A309DD630}"/>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dirty="0"/>
              <a:t>Headline 1</a:t>
            </a:r>
            <a:endParaRPr lang="en-SK" dirty="0"/>
          </a:p>
        </p:txBody>
      </p:sp>
    </p:spTree>
    <p:extLst>
      <p:ext uri="{BB962C8B-B14F-4D97-AF65-F5344CB8AC3E}">
        <p14:creationId xmlns:p14="http://schemas.microsoft.com/office/powerpoint/2010/main" val="1061711040"/>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_Section slide – duplikát 5">
    <p:bg>
      <p:bgPr>
        <a:solidFill>
          <a:srgbClr val="FDFC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8D7D7D-BB0B-2D09-AD71-3A09E254C78E}"/>
              </a:ext>
            </a:extLst>
          </p:cNvPr>
          <p:cNvSpPr/>
          <p:nvPr userDrawn="1"/>
        </p:nvSpPr>
        <p:spPr>
          <a:xfrm>
            <a:off x="0" y="-1"/>
            <a:ext cx="24384000" cy="13715999"/>
          </a:xfrm>
          <a:prstGeom prst="rect">
            <a:avLst/>
          </a:prstGeom>
          <a:solidFill>
            <a:srgbClr val="F4EE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dirty="0"/>
          </a:p>
        </p:txBody>
      </p:sp>
      <p:sp>
        <p:nvSpPr>
          <p:cNvPr id="7" name="Title 3">
            <a:extLst>
              <a:ext uri="{FF2B5EF4-FFF2-40B4-BE49-F238E27FC236}">
                <a16:creationId xmlns:a16="http://schemas.microsoft.com/office/drawing/2014/main" id="{765169B8-55A2-2A2C-5D30-996A309DD630}"/>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190D19"/>
                </a:solidFill>
                <a:latin typeface="TWK Everett Light" panose="020B0204000000000000" pitchFamily="34" charset="77"/>
              </a:defRPr>
            </a:lvl1pPr>
          </a:lstStyle>
          <a:p>
            <a:r>
              <a:rPr lang="en-GB" dirty="0"/>
              <a:t>Headline 1</a:t>
            </a:r>
            <a:endParaRPr lang="en-SK" dirty="0"/>
          </a:p>
        </p:txBody>
      </p:sp>
    </p:spTree>
    <p:extLst>
      <p:ext uri="{BB962C8B-B14F-4D97-AF65-F5344CB8AC3E}">
        <p14:creationId xmlns:p14="http://schemas.microsoft.com/office/powerpoint/2010/main" val="4224290105"/>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Text slide – 2 stlpce">
    <p:bg>
      <p:bgRef idx="1001">
        <a:schemeClr val="bg1"/>
      </p:bgRef>
    </p:bg>
    <p:spTree>
      <p:nvGrpSpPr>
        <p:cNvPr id="1" name=""/>
        <p:cNvGrpSpPr/>
        <p:nvPr/>
      </p:nvGrpSpPr>
      <p:grpSpPr>
        <a:xfrm>
          <a:off x="0" y="0"/>
          <a:ext cx="0" cy="0"/>
          <a:chOff x="0" y="0"/>
          <a:chExt cx="0" cy="0"/>
        </a:xfrm>
      </p:grpSpPr>
      <p:sp>
        <p:nvSpPr>
          <p:cNvPr id="74" name="Disclaimer"/>
          <p:cNvSpPr txBox="1">
            <a:spLocks noGrp="1"/>
          </p:cNvSpPr>
          <p:nvPr>
            <p:ph type="body" sz="quarter" idx="22"/>
          </p:nvPr>
        </p:nvSpPr>
        <p:spPr>
          <a:xfrm>
            <a:off x="809260" y="773157"/>
            <a:ext cx="11715720" cy="1133251"/>
          </a:xfrm>
          <a:prstGeom prst="rect">
            <a:avLst/>
          </a:prstGeom>
        </p:spPr>
        <p:txBody>
          <a:bodyPr anchor="t"/>
          <a:lstStyle>
            <a:lvl1pPr marL="0" indent="0">
              <a:lnSpc>
                <a:spcPct val="70000"/>
              </a:lnSpc>
              <a:spcBef>
                <a:spcPts val="0"/>
              </a:spcBef>
              <a:buSzTx/>
              <a:buNone/>
              <a:defRPr sz="3000">
                <a:solidFill>
                  <a:srgbClr val="4E4C50"/>
                </a:solidFill>
                <a:latin typeface="Everett Regular"/>
                <a:ea typeface="Everett Regular"/>
                <a:cs typeface="Everett Regular"/>
                <a:sym typeface="Everett Regular"/>
              </a:defRPr>
            </a:lvl1pPr>
          </a:lstStyle>
          <a:p>
            <a:r>
              <a:t>Disclaimer</a:t>
            </a:r>
          </a:p>
        </p:txBody>
      </p:sp>
      <p:sp>
        <p:nvSpPr>
          <p:cNvPr id="75" name="The information provided is confidential, for personal use and for informational purposes only, subject to change without notice.…"/>
          <p:cNvSpPr txBox="1">
            <a:spLocks noGrp="1"/>
          </p:cNvSpPr>
          <p:nvPr>
            <p:ph type="body" sz="quarter" idx="23"/>
          </p:nvPr>
        </p:nvSpPr>
        <p:spPr>
          <a:xfrm>
            <a:off x="8684051" y="1136472"/>
            <a:ext cx="6934201" cy="6905727"/>
          </a:xfrm>
          <a:prstGeom prst="rect">
            <a:avLst/>
          </a:prstGeom>
        </p:spPr>
        <p:txBody>
          <a:bodyPr anchor="t">
            <a:noAutofit/>
          </a:bodyPr>
          <a:lstStyle>
            <a:lvl1pPr>
              <a:defRPr b="0" i="0">
                <a:latin typeface="TWK Everett Light" panose="020B0204000000000000" pitchFamily="34" charset="77"/>
              </a:defRPr>
            </a:lvl1pPr>
          </a:lstStyle>
          <a:p>
            <a:pPr marL="0" indent="0" defTabSz="457200">
              <a:spcBef>
                <a:spcPts val="200"/>
              </a:spcBef>
              <a:buSzTx/>
              <a:buFont typeface="Arial"/>
              <a:buNone/>
              <a:defRPr sz="2500">
                <a:solidFill>
                  <a:srgbClr val="4E4C50"/>
                </a:solidFill>
                <a:latin typeface="Everett Regular"/>
                <a:ea typeface="Everett Regular"/>
                <a:cs typeface="Everett Regular"/>
                <a:sym typeface="Everett Regular"/>
              </a:defRPr>
            </a:pPr>
            <a:r>
              <a:rPr dirty="0"/>
              <a:t>The information provided is confidential, for personal use and for informational purposes only, subject to change without notice. </a:t>
            </a:r>
          </a:p>
          <a:p>
            <a:pPr marL="0" indent="0" defTabSz="457200">
              <a:spcBef>
                <a:spcPts val="200"/>
              </a:spcBef>
              <a:buSzTx/>
              <a:buFont typeface="Arial"/>
              <a:buNone/>
              <a:defRPr sz="2500">
                <a:solidFill>
                  <a:srgbClr val="4E4C50"/>
                </a:solidFill>
                <a:latin typeface="Everett Regular"/>
                <a:ea typeface="Everett Regular"/>
                <a:cs typeface="Everett Regular"/>
                <a:sym typeface="Everett Regular"/>
              </a:defRPr>
            </a:pPr>
            <a:r>
              <a:rPr dirty="0"/>
              <a:t>No information herein constitutes a solicitation or invitation to make an offer or offer, or recommendation, to buy or sell any Shares </a:t>
            </a:r>
          </a:p>
          <a:p>
            <a:pPr marL="0" indent="0" defTabSz="457200">
              <a:spcBef>
                <a:spcPts val="200"/>
              </a:spcBef>
              <a:buSzTx/>
              <a:buFont typeface="Arial"/>
              <a:buNone/>
              <a:defRPr sz="2500">
                <a:solidFill>
                  <a:srgbClr val="4E4C50"/>
                </a:solidFill>
                <a:latin typeface="Everett Regular"/>
                <a:ea typeface="Everett Regular"/>
                <a:cs typeface="Everett Regular"/>
                <a:sym typeface="Everett Regular"/>
              </a:defRPr>
            </a:pPr>
            <a:r>
              <a:rPr dirty="0"/>
              <a:t>or other investment instruments, to effect any transactions, or to conclude any legal act of any kind whatsoever.</a:t>
            </a:r>
          </a:p>
        </p:txBody>
      </p:sp>
      <p:sp>
        <p:nvSpPr>
          <p:cNvPr id="76" name="Nothing contained herein constitutes financial, legal, tax or other advice, nor should any investment or any other decisions be made solely based on the information set out herein. You should obtain advice from a qualified expert before making any invest"/>
          <p:cNvSpPr txBox="1">
            <a:spLocks noGrp="1"/>
          </p:cNvSpPr>
          <p:nvPr>
            <p:ph type="body" sz="quarter" idx="24"/>
          </p:nvPr>
        </p:nvSpPr>
        <p:spPr>
          <a:xfrm>
            <a:off x="16561728" y="1136472"/>
            <a:ext cx="6934201" cy="6905727"/>
          </a:xfrm>
          <a:prstGeom prst="rect">
            <a:avLst/>
          </a:prstGeom>
        </p:spPr>
        <p:txBody>
          <a:bodyPr anchor="t">
            <a:noAutofit/>
          </a:bodyPr>
          <a:lstStyle>
            <a:lvl1pPr marL="0" indent="0" defTabSz="457200">
              <a:spcBef>
                <a:spcPts val="200"/>
              </a:spcBef>
              <a:buSzTx/>
              <a:buFont typeface="Arial"/>
              <a:buNone/>
              <a:defRPr sz="2500">
                <a:solidFill>
                  <a:srgbClr val="4E4C50"/>
                </a:solidFill>
                <a:latin typeface="Everett Regular"/>
                <a:ea typeface="Everett Regular"/>
                <a:cs typeface="Everett Regular"/>
                <a:sym typeface="Everett Regular"/>
              </a:defRPr>
            </a:lvl1pPr>
          </a:lstStyle>
          <a:p>
            <a:r>
              <a:t>Nothing contained herein constitutes financial, legal, tax or other advice, nor should any investment or any other decisions be made solely based on the information set out herein. You should obtain advice from a qualified expert before making any investment decision. Past performance is no guarantee of and may not be indicative of future results. </a:t>
            </a:r>
          </a:p>
        </p:txBody>
      </p:sp>
      <p:sp>
        <p:nvSpPr>
          <p:cNvPr id="77" name="Čiara"/>
          <p:cNvSpPr/>
          <p:nvPr/>
        </p:nvSpPr>
        <p:spPr>
          <a:xfrm>
            <a:off x="8660686" y="894210"/>
            <a:ext cx="6934200" cy="1"/>
          </a:xfrm>
          <a:prstGeom prst="line">
            <a:avLst/>
          </a:prstGeom>
          <a:ln w="25400">
            <a:solidFill>
              <a:srgbClr val="D6D5D5"/>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78" name="Čiara"/>
          <p:cNvSpPr/>
          <p:nvPr/>
        </p:nvSpPr>
        <p:spPr>
          <a:xfrm>
            <a:off x="16561728" y="894210"/>
            <a:ext cx="6934201" cy="1"/>
          </a:xfrm>
          <a:prstGeom prst="line">
            <a:avLst/>
          </a:prstGeom>
          <a:ln w="25400">
            <a:solidFill>
              <a:srgbClr val="D6D5D5"/>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Tree>
    <p:extLst>
      <p:ext uri="{BB962C8B-B14F-4D97-AF65-F5344CB8AC3E}">
        <p14:creationId xmlns:p14="http://schemas.microsoft.com/office/powerpoint/2010/main" val="374584819"/>
      </p:ext>
    </p:extLst>
  </p:cSld>
  <p:clrMapOvr>
    <a:overrideClrMapping bg1="lt1" tx1="dk1" bg2="lt2" tx2="dk2" accent1="accent1" accent2="accent2" accent3="accent3" accent4="accent4" accent5="accent5" accent6="accent6" hlink="hlink" folHlink="folHlink"/>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Section slide – mapa">
    <p:bg>
      <p:bgPr>
        <a:solidFill>
          <a:srgbClr val="FDFCFF"/>
        </a:solidFill>
        <a:effectLst/>
      </p:bgPr>
    </p:bg>
    <p:spTree>
      <p:nvGrpSpPr>
        <p:cNvPr id="1" name=""/>
        <p:cNvGrpSpPr/>
        <p:nvPr/>
      </p:nvGrpSpPr>
      <p:grpSpPr>
        <a:xfrm>
          <a:off x="0" y="0"/>
          <a:ext cx="0" cy="0"/>
          <a:chOff x="0" y="0"/>
          <a:chExt cx="0" cy="0"/>
        </a:xfrm>
      </p:grpSpPr>
      <p:pic>
        <p:nvPicPr>
          <p:cNvPr id="86" name="Mapa-BA" descr="Mapa-BA"/>
          <p:cNvPicPr>
            <a:picLocks noChangeAspect="1"/>
          </p:cNvPicPr>
          <p:nvPr/>
        </p:nvPicPr>
        <p:blipFill>
          <a:blip r:embed="rId2"/>
          <a:srcRect l="3488" t="10845" r="30196" b="15301"/>
          <a:stretch>
            <a:fillRect/>
          </a:stretch>
        </p:blipFill>
        <p:spPr>
          <a:xfrm>
            <a:off x="0" y="0"/>
            <a:ext cx="24384000" cy="13716246"/>
          </a:xfrm>
          <a:prstGeom prst="rect">
            <a:avLst/>
          </a:prstGeom>
          <a:ln w="12700">
            <a:miter lim="400000"/>
          </a:ln>
        </p:spPr>
      </p:pic>
      <p:sp>
        <p:nvSpPr>
          <p:cNvPr id="87" name="z"/>
          <p:cNvSpPr/>
          <p:nvPr userDrawn="1"/>
        </p:nvSpPr>
        <p:spPr>
          <a:xfrm>
            <a:off x="0" y="1"/>
            <a:ext cx="24384000" cy="13716000"/>
          </a:xfrm>
          <a:prstGeom prst="rect">
            <a:avLst/>
          </a:prstGeom>
          <a:gradFill>
            <a:gsLst>
              <a:gs pos="0">
                <a:srgbClr val="F4EEEE"/>
              </a:gs>
              <a:gs pos="100000">
                <a:srgbClr val="F4EEEE">
                  <a:alpha val="73725"/>
                </a:srgbClr>
              </a:gs>
            </a:gsLst>
            <a:path>
              <a:fillToRect l="7703" t="86004" r="92296" b="13995"/>
            </a:path>
          </a:gra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sz="3000" b="0">
                <a:solidFill>
                  <a:srgbClr val="E4E4E4"/>
                </a:solidFill>
                <a:latin typeface="Helvetica Neue Medium"/>
                <a:ea typeface="Helvetica Neue Medium"/>
                <a:cs typeface="Helvetica Neue Medium"/>
                <a:sym typeface="Helvetica Neue Medium"/>
              </a:defRPr>
            </a:lvl1pPr>
          </a:lstStyle>
          <a:p>
            <a:r>
              <a:t>z</a:t>
            </a:r>
          </a:p>
        </p:txBody>
      </p:sp>
    </p:spTree>
    <p:extLst>
      <p:ext uri="{BB962C8B-B14F-4D97-AF65-F5344CB8AC3E}">
        <p14:creationId xmlns:p14="http://schemas.microsoft.com/office/powerpoint/2010/main" val="373200103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4C0A3-47D0-3774-5D79-E770EAB68E5D}"/>
              </a:ext>
            </a:extLst>
          </p:cNvPr>
          <p:cNvSpPr>
            <a:spLocks noGrp="1"/>
          </p:cNvSpPr>
          <p:nvPr>
            <p:ph type="title"/>
          </p:nvPr>
        </p:nvSpPr>
        <p:spPr>
          <a:xfrm>
            <a:off x="1679576" y="730251"/>
            <a:ext cx="21031200" cy="2651126"/>
          </a:xfrm>
        </p:spPr>
        <p:txBody>
          <a:bodyPr/>
          <a:lstStyle/>
          <a:p>
            <a:r>
              <a:rPr lang="en-GB"/>
              <a:t>Click to edit Master title style</a:t>
            </a:r>
            <a:endParaRPr lang="x-none"/>
          </a:p>
        </p:txBody>
      </p:sp>
      <p:sp>
        <p:nvSpPr>
          <p:cNvPr id="3" name="Text Placeholder 2">
            <a:extLst>
              <a:ext uri="{FF2B5EF4-FFF2-40B4-BE49-F238E27FC236}">
                <a16:creationId xmlns:a16="http://schemas.microsoft.com/office/drawing/2014/main" id="{9A22A100-97DF-26C1-4EB9-5E201FDB1269}"/>
              </a:ext>
            </a:extLst>
          </p:cNvPr>
          <p:cNvSpPr>
            <a:spLocks noGrp="1"/>
          </p:cNvSpPr>
          <p:nvPr>
            <p:ph type="body" idx="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GB"/>
              <a:t>Click to edit Master text styles</a:t>
            </a:r>
          </a:p>
        </p:txBody>
      </p:sp>
      <p:sp>
        <p:nvSpPr>
          <p:cNvPr id="4" name="Content Placeholder 3">
            <a:extLst>
              <a:ext uri="{FF2B5EF4-FFF2-40B4-BE49-F238E27FC236}">
                <a16:creationId xmlns:a16="http://schemas.microsoft.com/office/drawing/2014/main" id="{3DF31DE7-2A6B-78CD-36C6-6EBEC16BB971}"/>
              </a:ext>
            </a:extLst>
          </p:cNvPr>
          <p:cNvSpPr>
            <a:spLocks noGrp="1"/>
          </p:cNvSpPr>
          <p:nvPr>
            <p:ph sz="half" idx="2"/>
          </p:nvPr>
        </p:nvSpPr>
        <p:spPr>
          <a:xfrm>
            <a:off x="1679577" y="5010150"/>
            <a:ext cx="10315574" cy="73691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5" name="Text Placeholder 4">
            <a:extLst>
              <a:ext uri="{FF2B5EF4-FFF2-40B4-BE49-F238E27FC236}">
                <a16:creationId xmlns:a16="http://schemas.microsoft.com/office/drawing/2014/main" id="{F5EE97F1-38B8-785A-B7B3-6CA8D9F027A5}"/>
              </a:ext>
            </a:extLst>
          </p:cNvPr>
          <p:cNvSpPr>
            <a:spLocks noGrp="1"/>
          </p:cNvSpPr>
          <p:nvPr>
            <p:ph type="body" sz="quarter" idx="3"/>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GB"/>
              <a:t>Click to edit Master text styles</a:t>
            </a:r>
          </a:p>
        </p:txBody>
      </p:sp>
      <p:sp>
        <p:nvSpPr>
          <p:cNvPr id="6" name="Content Placeholder 5">
            <a:extLst>
              <a:ext uri="{FF2B5EF4-FFF2-40B4-BE49-F238E27FC236}">
                <a16:creationId xmlns:a16="http://schemas.microsoft.com/office/drawing/2014/main" id="{8406B76B-4496-E9E5-91BE-D152CE19462E}"/>
              </a:ext>
            </a:extLst>
          </p:cNvPr>
          <p:cNvSpPr>
            <a:spLocks noGrp="1"/>
          </p:cNvSpPr>
          <p:nvPr>
            <p:ph sz="quarter" idx="4"/>
          </p:nvPr>
        </p:nvSpPr>
        <p:spPr>
          <a:xfrm>
            <a:off x="12344400" y="5010150"/>
            <a:ext cx="10366376" cy="73691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7" name="Date Placeholder 6">
            <a:extLst>
              <a:ext uri="{FF2B5EF4-FFF2-40B4-BE49-F238E27FC236}">
                <a16:creationId xmlns:a16="http://schemas.microsoft.com/office/drawing/2014/main" id="{248E33D8-A2E3-DBCB-9DA1-55E2DD050D34}"/>
              </a:ext>
            </a:extLst>
          </p:cNvPr>
          <p:cNvSpPr>
            <a:spLocks noGrp="1"/>
          </p:cNvSpPr>
          <p:nvPr>
            <p:ph type="dt" sz="half" idx="10"/>
          </p:nvPr>
        </p:nvSpPr>
        <p:spPr/>
        <p:txBody>
          <a:bodyPr/>
          <a:lstStyle/>
          <a:p>
            <a:fld id="{43983710-C0ED-7344-837F-0D4E1765AB59}" type="datetimeFigureOut">
              <a:rPr lang="x-none" smtClean="0"/>
              <a:t>15. 12. 2022</a:t>
            </a:fld>
            <a:endParaRPr lang="x-none"/>
          </a:p>
        </p:txBody>
      </p:sp>
      <p:sp>
        <p:nvSpPr>
          <p:cNvPr id="8" name="Footer Placeholder 7">
            <a:extLst>
              <a:ext uri="{FF2B5EF4-FFF2-40B4-BE49-F238E27FC236}">
                <a16:creationId xmlns:a16="http://schemas.microsoft.com/office/drawing/2014/main" id="{DCE82F35-8BEB-10DD-E59A-2124A036B409}"/>
              </a:ext>
            </a:extLst>
          </p:cNvPr>
          <p:cNvSpPr>
            <a:spLocks noGrp="1"/>
          </p:cNvSpPr>
          <p:nvPr>
            <p:ph type="ftr" sz="quarter" idx="11"/>
          </p:nvPr>
        </p:nvSpPr>
        <p:spPr/>
        <p:txBody>
          <a:bodyPr/>
          <a:lstStyle/>
          <a:p>
            <a:endParaRPr lang="x-none"/>
          </a:p>
        </p:txBody>
      </p:sp>
      <p:sp>
        <p:nvSpPr>
          <p:cNvPr id="9" name="Slide Number Placeholder 8">
            <a:extLst>
              <a:ext uri="{FF2B5EF4-FFF2-40B4-BE49-F238E27FC236}">
                <a16:creationId xmlns:a16="http://schemas.microsoft.com/office/drawing/2014/main" id="{93AC6076-E51B-1894-498F-B3AA6778BB0C}"/>
              </a:ext>
            </a:extLst>
          </p:cNvPr>
          <p:cNvSpPr>
            <a:spLocks noGrp="1"/>
          </p:cNvSpPr>
          <p:nvPr>
            <p:ph type="sldNum" sz="quarter" idx="12"/>
          </p:nvPr>
        </p:nvSpPr>
        <p:spPr/>
        <p:txBody>
          <a:bodyPr/>
          <a:lstStyle/>
          <a:p>
            <a:fld id="{26EB93C9-82C7-F147-BAB0-922B87B1A1BA}" type="slidenum">
              <a:rPr lang="x-none" smtClean="0"/>
              <a:t>‹#›</a:t>
            </a:fld>
            <a:endParaRPr lang="x-none"/>
          </a:p>
        </p:txBody>
      </p:sp>
    </p:spTree>
    <p:extLst>
      <p:ext uri="{BB962C8B-B14F-4D97-AF65-F5344CB8AC3E}">
        <p14:creationId xmlns:p14="http://schemas.microsoft.com/office/powerpoint/2010/main" val="36263836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dark">
    <p:bg>
      <p:bgPr>
        <a:solidFill>
          <a:srgbClr val="190D1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4517576"/>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Section slide – duplikát 5 copy">
    <p:bg>
      <p:bgPr>
        <a:solidFill>
          <a:srgbClr val="FDFCFF"/>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AD4969-1C4C-84B2-DB74-1E6A5DC84B65}"/>
              </a:ext>
            </a:extLst>
          </p:cNvPr>
          <p:cNvSpPr/>
          <p:nvPr userDrawn="1"/>
        </p:nvSpPr>
        <p:spPr>
          <a:xfrm>
            <a:off x="0" y="0"/>
            <a:ext cx="24384000" cy="137160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sp>
        <p:nvSpPr>
          <p:cNvPr id="6" name="Title 3">
            <a:extLst>
              <a:ext uri="{FF2B5EF4-FFF2-40B4-BE49-F238E27FC236}">
                <a16:creationId xmlns:a16="http://schemas.microsoft.com/office/drawing/2014/main" id="{9B90CE23-8F0A-48E0-A8DB-C2BD7EF60518}"/>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dirty="0"/>
              <a:t>Headline 2</a:t>
            </a:r>
            <a:endParaRPr lang="en-SK" dirty="0"/>
          </a:p>
        </p:txBody>
      </p:sp>
    </p:spTree>
    <p:extLst>
      <p:ext uri="{BB962C8B-B14F-4D97-AF65-F5344CB8AC3E}">
        <p14:creationId xmlns:p14="http://schemas.microsoft.com/office/powerpoint/2010/main" val="3052527870"/>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half">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ED5A136-3058-2994-2A81-56028498C425}"/>
              </a:ext>
            </a:extLst>
          </p:cNvPr>
          <p:cNvSpPr/>
          <p:nvPr userDrawn="1"/>
        </p:nvSpPr>
        <p:spPr>
          <a:xfrm>
            <a:off x="0" y="0"/>
            <a:ext cx="12192000" cy="13716000"/>
          </a:xfrm>
          <a:prstGeom prst="rect">
            <a:avLst/>
          </a:prstGeom>
          <a:solidFill>
            <a:srgbClr val="190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179231408"/>
      </p:ext>
    </p:extLst>
  </p:cSld>
  <p:clrMapOvr>
    <a:overrideClrMapping bg1="lt1" tx1="dk1" bg2="lt2" tx2="dk2" accent1="accent1" accent2="accent2" accent3="accent3" accent4="accent4" accent5="accent5" accent6="accent6" hlink="hlink" folHlink="folHlink"/>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ligh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8564706"/>
      </p:ext>
    </p:extLst>
  </p:cSld>
  <p:clrMapOvr>
    <a:overrideClrMapping bg1="lt1" tx1="dk1" bg2="lt2" tx2="dk2" accent1="accent1" accent2="accent2" accent3="accent3" accent4="accent4" accent5="accent5" accent6="accent6" hlink="hlink" folHlink="folHlink"/>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userDrawn="1">
  <p:cSld name="main2">
    <p:bg>
      <p:bgPr>
        <a:solidFill>
          <a:srgbClr val="190D19"/>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AFC6AF0-BD28-8F6B-A510-C2B22DC6F03E}"/>
              </a:ext>
            </a:extLst>
          </p:cNvPr>
          <p:cNvSpPr/>
          <p:nvPr userDrawn="1"/>
        </p:nvSpPr>
        <p:spPr>
          <a:xfrm>
            <a:off x="0" y="0"/>
            <a:ext cx="24384000" cy="13716000"/>
          </a:xfrm>
          <a:prstGeom prst="rect">
            <a:avLst/>
          </a:prstGeom>
          <a:solidFill>
            <a:srgbClr val="EA466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K"/>
          </a:p>
        </p:txBody>
      </p:sp>
      <p:sp>
        <p:nvSpPr>
          <p:cNvPr id="48" name="Real estate…"/>
          <p:cNvSpPr>
            <a:spLocks noGrp="1"/>
          </p:cNvSpPr>
          <p:nvPr>
            <p:ph type="body" idx="22" hasCustomPrompt="1"/>
          </p:nvPr>
        </p:nvSpPr>
        <p:spPr>
          <a:xfrm>
            <a:off x="816097" y="852265"/>
            <a:ext cx="22751806" cy="7613846"/>
          </a:xfrm>
          <a:prstGeom prst="rect">
            <a:avLst/>
          </a:prstGeom>
          <a:noFill/>
        </p:spPr>
        <p:txBody>
          <a:bodyPr anchor="t"/>
          <a:lstStyle>
            <a:lvl1pPr>
              <a:defRPr b="0" i="0">
                <a:solidFill>
                  <a:schemeClr val="accent1"/>
                </a:solidFill>
                <a:latin typeface="TWK Everett Light" panose="020B0204000000000000" pitchFamily="34" charset="77"/>
              </a:defRPr>
            </a:lvl1p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company</a:t>
            </a:r>
          </a:p>
        </p:txBody>
      </p:sp>
    </p:spTree>
    <p:extLst>
      <p:ext uri="{BB962C8B-B14F-4D97-AF65-F5344CB8AC3E}">
        <p14:creationId xmlns:p14="http://schemas.microsoft.com/office/powerpoint/2010/main" val="361507164"/>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slide1">
    <p:bg>
      <p:bgPr>
        <a:solidFill>
          <a:srgbClr val="190D19"/>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2392E3-9C48-4964-C260-A549D8C3AB6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3035" y="12228852"/>
            <a:ext cx="3953436" cy="791064"/>
          </a:xfrm>
          <a:prstGeom prst="rect">
            <a:avLst/>
          </a:prstGeom>
        </p:spPr>
      </p:pic>
      <p:sp>
        <p:nvSpPr>
          <p:cNvPr id="4" name="Title 3">
            <a:extLst>
              <a:ext uri="{FF2B5EF4-FFF2-40B4-BE49-F238E27FC236}">
                <a16:creationId xmlns:a16="http://schemas.microsoft.com/office/drawing/2014/main" id="{4C5BAB18-8872-91C9-2EA6-F1A4646F448A}"/>
              </a:ext>
            </a:extLst>
          </p:cNvPr>
          <p:cNvSpPr>
            <a:spLocks noGrp="1"/>
          </p:cNvSpPr>
          <p:nvPr>
            <p:ph type="title" hasCustomPrompt="1"/>
          </p:nvPr>
        </p:nvSpPr>
        <p:spPr>
          <a:xfrm>
            <a:off x="631038" y="730250"/>
            <a:ext cx="21031200" cy="2651125"/>
          </a:xfrm>
          <a:prstGeom prst="rect">
            <a:avLst/>
          </a:prstGeom>
        </p:spPr>
        <p:txBody>
          <a:bodyPr/>
          <a:lstStyle>
            <a:lvl1pPr>
              <a:lnSpc>
                <a:spcPct val="100000"/>
              </a:lnSpc>
              <a:defRPr b="0" i="0">
                <a:solidFill>
                  <a:srgbClr val="F4EEEE"/>
                </a:solidFill>
                <a:latin typeface="TWK Everett Light" panose="020B0204000000000000" pitchFamily="34" charset="77"/>
              </a:defRPr>
            </a:lvl1pPr>
          </a:lstStyle>
          <a:p>
            <a:r>
              <a:rPr lang="en-GB" dirty="0"/>
              <a:t>Headline 1</a:t>
            </a:r>
            <a:endParaRPr lang="en-SK" dirty="0"/>
          </a:p>
        </p:txBody>
      </p:sp>
    </p:spTree>
    <p:extLst>
      <p:ext uri="{BB962C8B-B14F-4D97-AF65-F5344CB8AC3E}">
        <p14:creationId xmlns:p14="http://schemas.microsoft.com/office/powerpoint/2010/main" val="698008929"/>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main">
    <p:bg>
      <p:bgPr>
        <a:solidFill>
          <a:srgbClr val="190D1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067BC5-0B3D-870C-5A8B-51160D8C81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48" name="Real estate…"/>
          <p:cNvSpPr>
            <a:spLocks noGrp="1"/>
          </p:cNvSpPr>
          <p:nvPr>
            <p:ph type="body" idx="22" hasCustomPrompt="1"/>
          </p:nvPr>
        </p:nvSpPr>
        <p:spPr>
          <a:xfrm>
            <a:off x="816097" y="852265"/>
            <a:ext cx="22751806" cy="7613846"/>
          </a:xfrm>
          <a:prstGeom prst="rect">
            <a:avLst/>
          </a:prstGeom>
          <a:noFill/>
        </p:spPr>
        <p:txBody>
          <a:bodyPr anchor="t"/>
          <a:lstStyle>
            <a:lvl1pPr>
              <a:defRPr b="0" i="0">
                <a:solidFill>
                  <a:schemeClr val="accent1"/>
                </a:solidFill>
                <a:latin typeface="TWK Everett Light" panose="020B0204000000000000" pitchFamily="34" charset="77"/>
              </a:defRPr>
            </a:lvl1p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Real estate</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development</a:t>
            </a:r>
          </a:p>
          <a:p>
            <a:pPr marL="0" indent="0">
              <a:lnSpc>
                <a:spcPct val="80000"/>
              </a:lnSpc>
              <a:spcBef>
                <a:spcPts val="0"/>
              </a:spcBef>
              <a:buSzTx/>
              <a:buNone/>
              <a:defRPr sz="18000" spc="-360">
                <a:solidFill>
                  <a:srgbClr val="FFFFFF"/>
                </a:solidFill>
                <a:latin typeface="+mn-lt"/>
                <a:ea typeface="+mn-ea"/>
                <a:cs typeface="+mn-cs"/>
                <a:sym typeface="Everett Light"/>
              </a:defRPr>
            </a:pPr>
            <a:r>
              <a:rPr lang="en-GB" dirty="0"/>
              <a:t>company</a:t>
            </a:r>
          </a:p>
        </p:txBody>
      </p:sp>
      <p:pic>
        <p:nvPicPr>
          <p:cNvPr id="7" name="Picture 6">
            <a:extLst>
              <a:ext uri="{FF2B5EF4-FFF2-40B4-BE49-F238E27FC236}">
                <a16:creationId xmlns:a16="http://schemas.microsoft.com/office/drawing/2014/main" id="{AC97D8C1-825E-910F-5ED6-EB4D08186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6097" y="12228852"/>
            <a:ext cx="3953436" cy="791064"/>
          </a:xfrm>
          <a:prstGeom prst="rect">
            <a:avLst/>
          </a:prstGeom>
        </p:spPr>
      </p:pic>
    </p:spTree>
    <p:extLst>
      <p:ext uri="{BB962C8B-B14F-4D97-AF65-F5344CB8AC3E}">
        <p14:creationId xmlns:p14="http://schemas.microsoft.com/office/powerpoint/2010/main" val="19331918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opy">
    <p:spTree>
      <p:nvGrpSpPr>
        <p:cNvPr id="1" name=""/>
        <p:cNvGrpSpPr/>
        <p:nvPr/>
      </p:nvGrpSpPr>
      <p:grpSpPr>
        <a:xfrm>
          <a:off x="0" y="0"/>
          <a:ext cx="0" cy="0"/>
          <a:chOff x="0" y="0"/>
          <a:chExt cx="0" cy="0"/>
        </a:xfrm>
      </p:grpSpPr>
      <p:graphicFrame>
        <p:nvGraphicFramePr>
          <p:cNvPr id="151" name="Tabuľka"/>
          <p:cNvGraphicFramePr/>
          <p:nvPr>
            <p:extLst>
              <p:ext uri="{D42A27DB-BD31-4B8C-83A1-F6EECF244321}">
                <p14:modId xmlns:p14="http://schemas.microsoft.com/office/powerpoint/2010/main" val="2269399518"/>
              </p:ext>
            </p:extLst>
          </p:nvPr>
        </p:nvGraphicFramePr>
        <p:xfrm>
          <a:off x="736174" y="2022264"/>
          <a:ext cx="22382192" cy="7231057"/>
        </p:xfrm>
        <a:graphic>
          <a:graphicData uri="http://schemas.openxmlformats.org/drawingml/2006/table">
            <a:tbl>
              <a:tblPr firstRow="1" bandRow="1">
                <a:tableStyleId>{4C3C2611-4C71-4FC5-86AE-919BDF0F9419}</a:tableStyleId>
              </a:tblPr>
              <a:tblGrid>
                <a:gridCol w="5372992">
                  <a:extLst>
                    <a:ext uri="{9D8B030D-6E8A-4147-A177-3AD203B41FA5}">
                      <a16:colId xmlns:a16="http://schemas.microsoft.com/office/drawing/2014/main" val="20000"/>
                    </a:ext>
                  </a:extLst>
                </a:gridCol>
                <a:gridCol w="2316493">
                  <a:extLst>
                    <a:ext uri="{9D8B030D-6E8A-4147-A177-3AD203B41FA5}">
                      <a16:colId xmlns:a16="http://schemas.microsoft.com/office/drawing/2014/main" val="20001"/>
                    </a:ext>
                  </a:extLst>
                </a:gridCol>
                <a:gridCol w="2288910">
                  <a:extLst>
                    <a:ext uri="{9D8B030D-6E8A-4147-A177-3AD203B41FA5}">
                      <a16:colId xmlns:a16="http://schemas.microsoft.com/office/drawing/2014/main" val="20002"/>
                    </a:ext>
                  </a:extLst>
                </a:gridCol>
                <a:gridCol w="2328531">
                  <a:extLst>
                    <a:ext uri="{9D8B030D-6E8A-4147-A177-3AD203B41FA5}">
                      <a16:colId xmlns:a16="http://schemas.microsoft.com/office/drawing/2014/main" val="20003"/>
                    </a:ext>
                  </a:extLst>
                </a:gridCol>
                <a:gridCol w="2379596">
                  <a:extLst>
                    <a:ext uri="{9D8B030D-6E8A-4147-A177-3AD203B41FA5}">
                      <a16:colId xmlns:a16="http://schemas.microsoft.com/office/drawing/2014/main" val="20004"/>
                    </a:ext>
                  </a:extLst>
                </a:gridCol>
                <a:gridCol w="2374569">
                  <a:extLst>
                    <a:ext uri="{9D8B030D-6E8A-4147-A177-3AD203B41FA5}">
                      <a16:colId xmlns:a16="http://schemas.microsoft.com/office/drawing/2014/main" val="20005"/>
                    </a:ext>
                  </a:extLst>
                </a:gridCol>
                <a:gridCol w="5321101">
                  <a:extLst>
                    <a:ext uri="{9D8B030D-6E8A-4147-A177-3AD203B41FA5}">
                      <a16:colId xmlns:a16="http://schemas.microsoft.com/office/drawing/2014/main" val="20006"/>
                    </a:ext>
                  </a:extLst>
                </a:gridCol>
              </a:tblGrid>
              <a:tr h="881057">
                <a:tc>
                  <a:txBody>
                    <a:bodyPr/>
                    <a:lstStyle/>
                    <a:p>
                      <a:pPr marL="25400" marR="38100" indent="12700" algn="l" defTabSz="914400">
                        <a:defRPr sz="1800" b="0">
                          <a:solidFill>
                            <a:srgbClr val="000000"/>
                          </a:solidFill>
                        </a:defRPr>
                      </a:pPr>
                      <a:r>
                        <a:rPr sz="1900" cap="all" spc="95">
                          <a:solidFill>
                            <a:srgbClr val="B42F51"/>
                          </a:solidFill>
                          <a:latin typeface="Everett Regular"/>
                          <a:ea typeface="Everett Regular"/>
                          <a:cs typeface="Everett Regular"/>
                          <a:sym typeface="Everett Regular"/>
                        </a:rPr>
                        <a:t>Project name</a:t>
                      </a:r>
                    </a:p>
                  </a:txBody>
                  <a:tcPr marL="127000" marR="127000" marT="127000" marB="127000" anchor="ctr" horzOverflow="overflow">
                    <a:lnL w="0">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City</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Type</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Completion</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Disposal</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Area</a:t>
                      </a: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solidFill>
                      <a:srgbClr val="FFFFFF"/>
                    </a:solidFill>
                  </a:tcPr>
                </a:tc>
                <a:tc>
                  <a:txBody>
                    <a:bodyPr/>
                    <a:lstStyle/>
                    <a:p>
                      <a:pPr marL="25400" marR="38100" indent="12700" algn="l" defTabSz="914400">
                        <a:defRPr sz="1800" b="0">
                          <a:solidFill>
                            <a:srgbClr val="000000"/>
                          </a:solidFill>
                        </a:defRPr>
                      </a:pPr>
                      <a:r>
                        <a:rPr sz="1900" cap="all" spc="114">
                          <a:solidFill>
                            <a:srgbClr val="B42F51"/>
                          </a:solidFill>
                          <a:latin typeface="Everett Regular"/>
                          <a:ea typeface="Everett Regular"/>
                          <a:cs typeface="Everett Regular"/>
                          <a:sym typeface="Everett Regular"/>
                        </a:rPr>
                        <a:t>Major tenants</a:t>
                      </a:r>
                    </a:p>
                  </a:txBody>
                  <a:tcPr marL="127000" marR="127000" marT="127000" marB="127000" anchor="ctr" horzOverflow="overflow">
                    <a:lnL w="25400">
                      <a:solidFill>
                        <a:srgbClr val="FFFFFF"/>
                      </a:solidFill>
                      <a:miter lim="400000"/>
                    </a:lnL>
                    <a:lnR w="0">
                      <a:miter lim="400000"/>
                    </a:lnR>
                    <a:lnT w="0">
                      <a:miter lim="400000"/>
                    </a:lnT>
                    <a:lnB w="12700">
                      <a:solidFill>
                        <a:srgbClr val="D6D5D5"/>
                      </a:solidFill>
                      <a:miter lim="400000"/>
                    </a:lnB>
                    <a:solidFill>
                      <a:srgbClr val="FFFFFF"/>
                    </a:solidFill>
                  </a:tcPr>
                </a:tc>
                <a:extLst>
                  <a:ext uri="{0D108BD9-81ED-4DB2-BD59-A6C34878D82A}">
                    <a16:rowId xmlns:a16="http://schemas.microsoft.com/office/drawing/2014/main" val="10000"/>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1998</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QBSW</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1"/>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IV</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1999</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17,000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2"/>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38,000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SAP, Accenture, NN, Unicredit</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3"/>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Cierna Voda</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residential</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4"/>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Bergamon</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mixed-use</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162,000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5"/>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Buda Square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2008</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18,000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Shell, Motorola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6"/>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Shopping</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2016</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39,000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Inditex, C&amp;A, New Yorker, Billa</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7"/>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Central Office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2012</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Orange HQ</a:t>
                      </a:r>
                    </a:p>
                  </a:txBody>
                  <a:tcPr marL="127000" marR="127000" marT="127000" marB="127000" anchor="ctr" horzOverflow="overflow">
                    <a:lnR w="0">
                      <a:miter lim="400000"/>
                    </a:lnR>
                    <a:lnT w="12700">
                      <a:solidFill>
                        <a:srgbClr val="D6D5D5"/>
                      </a:solidFill>
                      <a:miter lim="400000"/>
                    </a:lnT>
                    <a:lnB w="12700">
                      <a:solidFill>
                        <a:srgbClr val="D6D5D5"/>
                      </a:solidFill>
                      <a:miter lim="400000"/>
                    </a:lnB>
                    <a:solidFill>
                      <a:srgbClr val="FFFFFF"/>
                    </a:solidFill>
                  </a:tcPr>
                </a:tc>
                <a:extLst>
                  <a:ext uri="{0D108BD9-81ED-4DB2-BD59-A6C34878D82A}">
                    <a16:rowId xmlns:a16="http://schemas.microsoft.com/office/drawing/2014/main" val="10008"/>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 Gallery Central</a:t>
                      </a:r>
                    </a:p>
                  </a:txBody>
                  <a:tcPr marL="127000" marR="127000" marT="127000" marB="127000" anchor="ctr" horzOverflow="overflow">
                    <a:lnL w="0">
                      <a:miter lim="400000"/>
                    </a:lnL>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hotel</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2013</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2019</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12,000</a:t>
                      </a:r>
                    </a:p>
                  </a:txBody>
                  <a:tcPr marL="127000" marR="127000" marT="127000" marB="127000" anchor="ctr" horzOverflow="overflow">
                    <a:lnT w="12700">
                      <a:solidFill>
                        <a:srgbClr val="D6D5D5"/>
                      </a:solidFill>
                      <a:miter lim="400000"/>
                    </a:lnT>
                    <a:lnB w="12700">
                      <a:solidFill>
                        <a:srgbClr val="D6D5D5"/>
                      </a:solidFill>
                      <a:miter lim="400000"/>
                    </a:lnB>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Lindner Hotels</a:t>
                      </a:r>
                    </a:p>
                  </a:txBody>
                  <a:tcPr marL="127000" marR="127000" marT="127000" marB="127000" anchor="ctr" horzOverflow="overflow">
                    <a:lnR w="0">
                      <a:miter lim="400000"/>
                    </a:lnR>
                    <a:lnT w="12700">
                      <a:solidFill>
                        <a:srgbClr val="D6D5D5"/>
                      </a:solidFill>
                      <a:miter lim="400000"/>
                    </a:lnT>
                    <a:lnB w="12700">
                      <a:solidFill>
                        <a:srgbClr val="D6D5D5"/>
                      </a:solidFill>
                      <a:miter lim="400000"/>
                    </a:lnB>
                  </a:tcPr>
                </a:tc>
                <a:extLst>
                  <a:ext uri="{0D108BD9-81ED-4DB2-BD59-A6C34878D82A}">
                    <a16:rowId xmlns:a16="http://schemas.microsoft.com/office/drawing/2014/main" val="10009"/>
                  </a:ext>
                </a:extLst>
              </a:tr>
              <a:tr h="627581">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Trnavske myto UNDERPASS</a:t>
                      </a:r>
                    </a:p>
                  </a:txBody>
                  <a:tcPr marL="127000" marR="127000" marT="127000" marB="127000" anchor="ctr" horzOverflow="overflow">
                    <a:lnL w="0">
                      <a:miter lim="400000"/>
                    </a:lnL>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Bratislava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2018</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n/a</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a:solidFill>
                            <a:srgbClr val="4E4C50"/>
                          </a:solidFill>
                          <a:latin typeface="Everett Regular"/>
                          <a:ea typeface="Everett Regular"/>
                          <a:cs typeface="Everett Regular"/>
                          <a:sym typeface="Everett Regular"/>
                        </a:rPr>
                        <a:t>1,500</a:t>
                      </a:r>
                    </a:p>
                  </a:txBody>
                  <a:tcPr marL="127000" marR="127000" marT="127000" marB="127000" anchor="ctr" horzOverflow="overflow">
                    <a:lnT w="12700">
                      <a:solidFill>
                        <a:srgbClr val="D6D5D5"/>
                      </a:solidFill>
                      <a:miter lim="400000"/>
                    </a:lnT>
                    <a:lnB w="12700">
                      <a:solidFill>
                        <a:srgbClr val="B8B8B8"/>
                      </a:solidFill>
                      <a:miter lim="400000"/>
                    </a:lnB>
                    <a:solidFill>
                      <a:srgbClr val="FFFFFF"/>
                    </a:solidFill>
                  </a:tcPr>
                </a:tc>
                <a:tc>
                  <a:txBody>
                    <a:bodyPr/>
                    <a:lstStyle/>
                    <a:p>
                      <a:pPr marL="25400" marR="38100" indent="12700" algn="l" defTabSz="914400">
                        <a:defRPr sz="1800"/>
                      </a:pPr>
                      <a:r>
                        <a:rPr sz="2500" dirty="0" err="1">
                          <a:solidFill>
                            <a:srgbClr val="4E4C50"/>
                          </a:solidFill>
                          <a:latin typeface="Everett Regular"/>
                          <a:ea typeface="Everett Regular"/>
                          <a:cs typeface="Everett Regular"/>
                          <a:sym typeface="Everett Regular"/>
                        </a:rPr>
                        <a:t>Kraj</a:t>
                      </a:r>
                      <a:r>
                        <a:rPr sz="2500" dirty="0">
                          <a:solidFill>
                            <a:srgbClr val="4E4C50"/>
                          </a:solidFill>
                          <a:latin typeface="Everett Regular"/>
                          <a:ea typeface="Everett Regular"/>
                          <a:cs typeface="Everett Regular"/>
                          <a:sym typeface="Everett Regular"/>
                        </a:rPr>
                        <a:t>, </a:t>
                      </a:r>
                      <a:r>
                        <a:rPr sz="2500" dirty="0" err="1">
                          <a:solidFill>
                            <a:srgbClr val="4E4C50"/>
                          </a:solidFill>
                          <a:latin typeface="Everett Regular"/>
                          <a:ea typeface="Everett Regular"/>
                          <a:cs typeface="Everett Regular"/>
                          <a:sym typeface="Everett Regular"/>
                        </a:rPr>
                        <a:t>Teta</a:t>
                      </a:r>
                      <a:r>
                        <a:rPr sz="2500" dirty="0">
                          <a:solidFill>
                            <a:srgbClr val="4E4C50"/>
                          </a:solidFill>
                          <a:latin typeface="Everett Regular"/>
                          <a:ea typeface="Everett Regular"/>
                          <a:cs typeface="Everett Regular"/>
                          <a:sym typeface="Everett Regular"/>
                        </a:rPr>
                        <a:t> </a:t>
                      </a:r>
                      <a:r>
                        <a:rPr sz="2500" dirty="0" err="1">
                          <a:solidFill>
                            <a:srgbClr val="4E4C50"/>
                          </a:solidFill>
                          <a:latin typeface="Everett Regular"/>
                          <a:ea typeface="Everett Regular"/>
                          <a:cs typeface="Everett Regular"/>
                          <a:sym typeface="Everett Regular"/>
                        </a:rPr>
                        <a:t>Drogerie</a:t>
                      </a:r>
                      <a:r>
                        <a:rPr sz="2500" dirty="0">
                          <a:solidFill>
                            <a:srgbClr val="4E4C50"/>
                          </a:solidFill>
                          <a:latin typeface="Everett Regular"/>
                          <a:ea typeface="Everett Regular"/>
                          <a:cs typeface="Everett Regular"/>
                          <a:sym typeface="Everett Regular"/>
                        </a:rPr>
                        <a:t>, Dr. Max</a:t>
                      </a:r>
                    </a:p>
                  </a:txBody>
                  <a:tcPr marL="127000" marR="127000" marT="127000" marB="127000" anchor="ctr" horzOverflow="overflow">
                    <a:lnR w="0">
                      <a:miter lim="400000"/>
                    </a:lnR>
                    <a:lnT w="12700">
                      <a:solidFill>
                        <a:srgbClr val="D6D5D5"/>
                      </a:solidFill>
                      <a:miter lim="400000"/>
                    </a:lnT>
                    <a:lnB w="12700">
                      <a:solidFill>
                        <a:srgbClr val="B8B8B8"/>
                      </a:solidFill>
                      <a:miter lim="400000"/>
                    </a:lnB>
                    <a:solidFill>
                      <a:srgbClr val="FFFFFF"/>
                    </a:solidFill>
                  </a:tcPr>
                </a:tc>
                <a:extLst>
                  <a:ext uri="{0D108BD9-81ED-4DB2-BD59-A6C34878D82A}">
                    <a16:rowId xmlns:a16="http://schemas.microsoft.com/office/drawing/2014/main" val="10010"/>
                  </a:ext>
                </a:extLst>
              </a:tr>
            </a:tbl>
          </a:graphicData>
        </a:graphic>
      </p:graphicFrame>
      <p:sp>
        <p:nvSpPr>
          <p:cNvPr id="152" name="330.500 m2"/>
          <p:cNvSpPr txBox="1">
            <a:spLocks noGrp="1"/>
          </p:cNvSpPr>
          <p:nvPr>
            <p:ph type="body" sz="quarter" idx="22"/>
          </p:nvPr>
        </p:nvSpPr>
        <p:spPr>
          <a:xfrm>
            <a:off x="15474750" y="9734353"/>
            <a:ext cx="8735625" cy="1416633"/>
          </a:xfrm>
          <a:prstGeom prst="rect">
            <a:avLst/>
          </a:prstGeom>
        </p:spPr>
        <p:txBody>
          <a:bodyPr anchor="t">
            <a:noAutofit/>
          </a:bodyPr>
          <a:lstStyle>
            <a:lvl1pPr marL="0" indent="0">
              <a:lnSpc>
                <a:spcPct val="70000"/>
              </a:lnSpc>
              <a:spcBef>
                <a:spcPts val="0"/>
              </a:spcBef>
              <a:buSzTx/>
              <a:buNone/>
              <a:defRPr sz="10000">
                <a:solidFill>
                  <a:srgbClr val="4E4C50"/>
                </a:solidFill>
                <a:latin typeface="+mn-lt"/>
                <a:ea typeface="+mn-ea"/>
                <a:cs typeface="+mn-cs"/>
                <a:sym typeface="Everett Light"/>
              </a:defRPr>
            </a:lvl1pPr>
          </a:lstStyle>
          <a:p>
            <a:r>
              <a:t>330.500 m2</a:t>
            </a:r>
          </a:p>
        </p:txBody>
      </p:sp>
      <p:sp>
        <p:nvSpPr>
          <p:cNvPr id="153" name="Total track record"/>
          <p:cNvSpPr txBox="1">
            <a:spLocks noGrp="1"/>
          </p:cNvSpPr>
          <p:nvPr>
            <p:ph type="body" sz="quarter" idx="23"/>
          </p:nvPr>
        </p:nvSpPr>
        <p:spPr>
          <a:xfrm>
            <a:off x="798379" y="9903687"/>
            <a:ext cx="6585783" cy="679188"/>
          </a:xfrm>
          <a:prstGeom prst="rect">
            <a:avLst/>
          </a:prstGeom>
        </p:spPr>
        <p:txBody>
          <a:bodyPr anchor="t">
            <a:noAutofit/>
          </a:bodyPr>
          <a:lstStyle>
            <a:lvl1pPr marL="0" indent="0">
              <a:lnSpc>
                <a:spcPct val="70000"/>
              </a:lnSpc>
              <a:spcBef>
                <a:spcPts val="0"/>
              </a:spcBef>
              <a:buSzTx/>
              <a:buNone/>
              <a:defRPr sz="2500">
                <a:solidFill>
                  <a:srgbClr val="4E4C50"/>
                </a:solidFill>
                <a:latin typeface="Everett Regular"/>
                <a:ea typeface="Everett Regular"/>
                <a:cs typeface="Everett Regular"/>
                <a:sym typeface="Everett Regular"/>
              </a:defRPr>
            </a:lvl1pPr>
          </a:lstStyle>
          <a:p>
            <a:r>
              <a:t>Total track record</a:t>
            </a:r>
          </a:p>
        </p:txBody>
      </p:sp>
      <p:sp>
        <p:nvSpPr>
          <p:cNvPr id="154" name="Key events"/>
          <p:cNvSpPr txBox="1">
            <a:spLocks noGrp="1"/>
          </p:cNvSpPr>
          <p:nvPr>
            <p:ph type="body" sz="quarter" idx="24"/>
          </p:nvPr>
        </p:nvSpPr>
        <p:spPr>
          <a:xfrm>
            <a:off x="809261" y="741343"/>
            <a:ext cx="4889048" cy="936901"/>
          </a:xfrm>
          <a:prstGeom prst="rect">
            <a:avLst/>
          </a:prstGeom>
        </p:spPr>
        <p:txBody>
          <a:bodyPr anchor="t"/>
          <a:lstStyle>
            <a:lvl1pPr marL="0" indent="0">
              <a:lnSpc>
                <a:spcPct val="70000"/>
              </a:lnSpc>
              <a:spcBef>
                <a:spcPts val="0"/>
              </a:spcBef>
              <a:buSzTx/>
              <a:buNone/>
              <a:defRPr sz="3000">
                <a:solidFill>
                  <a:srgbClr val="4E4C50"/>
                </a:solidFill>
                <a:latin typeface="Everett Regular"/>
                <a:ea typeface="Everett Regular"/>
                <a:cs typeface="Everett Regular"/>
                <a:sym typeface="Everett Regular"/>
              </a:defRPr>
            </a:lvl1pPr>
          </a:lstStyle>
          <a:p>
            <a:r>
              <a:t>Key events</a:t>
            </a:r>
          </a:p>
        </p:txBody>
      </p:sp>
    </p:spTree>
    <p:extLst>
      <p:ext uri="{BB962C8B-B14F-4D97-AF65-F5344CB8AC3E}">
        <p14:creationId xmlns:p14="http://schemas.microsoft.com/office/powerpoint/2010/main" val="907196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FF835-B845-0550-78D3-E82301BEA232}"/>
              </a:ext>
            </a:extLst>
          </p:cNvPr>
          <p:cNvSpPr>
            <a:spLocks noGrp="1"/>
          </p:cNvSpPr>
          <p:nvPr>
            <p:ph type="title"/>
          </p:nvPr>
        </p:nvSpPr>
        <p:spPr/>
        <p:txBody>
          <a:bodyPr/>
          <a:lstStyle/>
          <a:p>
            <a:r>
              <a:rPr lang="en-GB"/>
              <a:t>Click to edit Master title style</a:t>
            </a:r>
            <a:endParaRPr lang="x-none"/>
          </a:p>
        </p:txBody>
      </p:sp>
      <p:sp>
        <p:nvSpPr>
          <p:cNvPr id="3" name="Date Placeholder 2">
            <a:extLst>
              <a:ext uri="{FF2B5EF4-FFF2-40B4-BE49-F238E27FC236}">
                <a16:creationId xmlns:a16="http://schemas.microsoft.com/office/drawing/2014/main" id="{96233B72-B2F0-0FD9-D203-19243356734C}"/>
              </a:ext>
            </a:extLst>
          </p:cNvPr>
          <p:cNvSpPr>
            <a:spLocks noGrp="1"/>
          </p:cNvSpPr>
          <p:nvPr>
            <p:ph type="dt" sz="half" idx="10"/>
          </p:nvPr>
        </p:nvSpPr>
        <p:spPr/>
        <p:txBody>
          <a:bodyPr/>
          <a:lstStyle/>
          <a:p>
            <a:fld id="{43983710-C0ED-7344-837F-0D4E1765AB59}" type="datetimeFigureOut">
              <a:rPr lang="x-none" smtClean="0"/>
              <a:t>15. 12. 2022</a:t>
            </a:fld>
            <a:endParaRPr lang="x-none"/>
          </a:p>
        </p:txBody>
      </p:sp>
      <p:sp>
        <p:nvSpPr>
          <p:cNvPr id="4" name="Footer Placeholder 3">
            <a:extLst>
              <a:ext uri="{FF2B5EF4-FFF2-40B4-BE49-F238E27FC236}">
                <a16:creationId xmlns:a16="http://schemas.microsoft.com/office/drawing/2014/main" id="{0DCCFB63-F203-6CAC-4A9F-60B1EE929691}"/>
              </a:ext>
            </a:extLst>
          </p:cNvPr>
          <p:cNvSpPr>
            <a:spLocks noGrp="1"/>
          </p:cNvSpPr>
          <p:nvPr>
            <p:ph type="ftr" sz="quarter" idx="11"/>
          </p:nvPr>
        </p:nvSpPr>
        <p:spPr/>
        <p:txBody>
          <a:bodyPr/>
          <a:lstStyle/>
          <a:p>
            <a:endParaRPr lang="x-none"/>
          </a:p>
        </p:txBody>
      </p:sp>
      <p:sp>
        <p:nvSpPr>
          <p:cNvPr id="5" name="Slide Number Placeholder 4">
            <a:extLst>
              <a:ext uri="{FF2B5EF4-FFF2-40B4-BE49-F238E27FC236}">
                <a16:creationId xmlns:a16="http://schemas.microsoft.com/office/drawing/2014/main" id="{3FB63C8E-C5F8-68E2-B474-B46503B0BFDC}"/>
              </a:ext>
            </a:extLst>
          </p:cNvPr>
          <p:cNvSpPr>
            <a:spLocks noGrp="1"/>
          </p:cNvSpPr>
          <p:nvPr>
            <p:ph type="sldNum" sz="quarter" idx="12"/>
          </p:nvPr>
        </p:nvSpPr>
        <p:spPr/>
        <p:txBody>
          <a:bodyPr/>
          <a:lstStyle/>
          <a:p>
            <a:fld id="{26EB93C9-82C7-F147-BAB0-922B87B1A1BA}" type="slidenum">
              <a:rPr lang="x-none" smtClean="0"/>
              <a:t>‹#›</a:t>
            </a:fld>
            <a:endParaRPr lang="x-none"/>
          </a:p>
        </p:txBody>
      </p:sp>
    </p:spTree>
    <p:extLst>
      <p:ext uri="{BB962C8B-B14F-4D97-AF65-F5344CB8AC3E}">
        <p14:creationId xmlns:p14="http://schemas.microsoft.com/office/powerpoint/2010/main" val="2391638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D559D18-129F-5CA1-C451-87259AD5142E}"/>
              </a:ext>
            </a:extLst>
          </p:cNvPr>
          <p:cNvSpPr>
            <a:spLocks noGrp="1"/>
          </p:cNvSpPr>
          <p:nvPr>
            <p:ph type="dt" sz="half" idx="10"/>
          </p:nvPr>
        </p:nvSpPr>
        <p:spPr/>
        <p:txBody>
          <a:bodyPr/>
          <a:lstStyle/>
          <a:p>
            <a:fld id="{43983710-C0ED-7344-837F-0D4E1765AB59}" type="datetimeFigureOut">
              <a:rPr lang="x-none" smtClean="0"/>
              <a:t>15. 12. 2022</a:t>
            </a:fld>
            <a:endParaRPr lang="x-none"/>
          </a:p>
        </p:txBody>
      </p:sp>
      <p:sp>
        <p:nvSpPr>
          <p:cNvPr id="3" name="Footer Placeholder 2">
            <a:extLst>
              <a:ext uri="{FF2B5EF4-FFF2-40B4-BE49-F238E27FC236}">
                <a16:creationId xmlns:a16="http://schemas.microsoft.com/office/drawing/2014/main" id="{B6E24ED7-8589-1BE6-D388-3D610A2EF73F}"/>
              </a:ext>
            </a:extLst>
          </p:cNvPr>
          <p:cNvSpPr>
            <a:spLocks noGrp="1"/>
          </p:cNvSpPr>
          <p:nvPr>
            <p:ph type="ftr" sz="quarter" idx="11"/>
          </p:nvPr>
        </p:nvSpPr>
        <p:spPr/>
        <p:txBody>
          <a:bodyPr/>
          <a:lstStyle/>
          <a:p>
            <a:endParaRPr lang="x-none"/>
          </a:p>
        </p:txBody>
      </p:sp>
      <p:sp>
        <p:nvSpPr>
          <p:cNvPr id="4" name="Slide Number Placeholder 3">
            <a:extLst>
              <a:ext uri="{FF2B5EF4-FFF2-40B4-BE49-F238E27FC236}">
                <a16:creationId xmlns:a16="http://schemas.microsoft.com/office/drawing/2014/main" id="{441F4ED4-5382-9EE7-D37B-C9849163620E}"/>
              </a:ext>
            </a:extLst>
          </p:cNvPr>
          <p:cNvSpPr>
            <a:spLocks noGrp="1"/>
          </p:cNvSpPr>
          <p:nvPr>
            <p:ph type="sldNum" sz="quarter" idx="12"/>
          </p:nvPr>
        </p:nvSpPr>
        <p:spPr/>
        <p:txBody>
          <a:bodyPr/>
          <a:lstStyle/>
          <a:p>
            <a:fld id="{26EB93C9-82C7-F147-BAB0-922B87B1A1BA}" type="slidenum">
              <a:rPr lang="x-none" smtClean="0"/>
              <a:t>‹#›</a:t>
            </a:fld>
            <a:endParaRPr lang="x-none"/>
          </a:p>
        </p:txBody>
      </p:sp>
    </p:spTree>
    <p:extLst>
      <p:ext uri="{BB962C8B-B14F-4D97-AF65-F5344CB8AC3E}">
        <p14:creationId xmlns:p14="http://schemas.microsoft.com/office/powerpoint/2010/main" val="380623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99A7C-A510-E74C-7665-C04B32F4196B}"/>
              </a:ext>
            </a:extLst>
          </p:cNvPr>
          <p:cNvSpPr>
            <a:spLocks noGrp="1"/>
          </p:cNvSpPr>
          <p:nvPr>
            <p:ph type="title"/>
          </p:nvPr>
        </p:nvSpPr>
        <p:spPr>
          <a:xfrm>
            <a:off x="1679577" y="914400"/>
            <a:ext cx="7864474" cy="3200400"/>
          </a:xfrm>
        </p:spPr>
        <p:txBody>
          <a:bodyPr anchor="b"/>
          <a:lstStyle>
            <a:lvl1pPr>
              <a:defRPr sz="6400"/>
            </a:lvl1pPr>
          </a:lstStyle>
          <a:p>
            <a:r>
              <a:rPr lang="en-GB"/>
              <a:t>Click to edit Master title style</a:t>
            </a:r>
            <a:endParaRPr lang="x-none"/>
          </a:p>
        </p:txBody>
      </p:sp>
      <p:sp>
        <p:nvSpPr>
          <p:cNvPr id="3" name="Content Placeholder 2">
            <a:extLst>
              <a:ext uri="{FF2B5EF4-FFF2-40B4-BE49-F238E27FC236}">
                <a16:creationId xmlns:a16="http://schemas.microsoft.com/office/drawing/2014/main" id="{62760CF5-0A81-0F54-7890-22FDFBA4E8BF}"/>
              </a:ext>
            </a:extLst>
          </p:cNvPr>
          <p:cNvSpPr>
            <a:spLocks noGrp="1"/>
          </p:cNvSpPr>
          <p:nvPr>
            <p:ph idx="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Text Placeholder 3">
            <a:extLst>
              <a:ext uri="{FF2B5EF4-FFF2-40B4-BE49-F238E27FC236}">
                <a16:creationId xmlns:a16="http://schemas.microsoft.com/office/drawing/2014/main" id="{63D51E1E-4BDA-0DDE-8492-500196E7AC57}"/>
              </a:ext>
            </a:extLst>
          </p:cNvPr>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GB"/>
              <a:t>Click to edit Master text styles</a:t>
            </a:r>
          </a:p>
        </p:txBody>
      </p:sp>
      <p:sp>
        <p:nvSpPr>
          <p:cNvPr id="5" name="Date Placeholder 4">
            <a:extLst>
              <a:ext uri="{FF2B5EF4-FFF2-40B4-BE49-F238E27FC236}">
                <a16:creationId xmlns:a16="http://schemas.microsoft.com/office/drawing/2014/main" id="{717F8509-9FFD-4B5A-3736-F068F9487DA1}"/>
              </a:ext>
            </a:extLst>
          </p:cNvPr>
          <p:cNvSpPr>
            <a:spLocks noGrp="1"/>
          </p:cNvSpPr>
          <p:nvPr>
            <p:ph type="dt" sz="half" idx="10"/>
          </p:nvPr>
        </p:nvSpPr>
        <p:spPr/>
        <p:txBody>
          <a:bodyPr/>
          <a:lstStyle/>
          <a:p>
            <a:fld id="{43983710-C0ED-7344-837F-0D4E1765AB59}" type="datetimeFigureOut">
              <a:rPr lang="x-none" smtClean="0"/>
              <a:t>15. 12. 2022</a:t>
            </a:fld>
            <a:endParaRPr lang="x-none"/>
          </a:p>
        </p:txBody>
      </p:sp>
      <p:sp>
        <p:nvSpPr>
          <p:cNvPr id="6" name="Footer Placeholder 5">
            <a:extLst>
              <a:ext uri="{FF2B5EF4-FFF2-40B4-BE49-F238E27FC236}">
                <a16:creationId xmlns:a16="http://schemas.microsoft.com/office/drawing/2014/main" id="{CE23E837-665B-F09F-3061-B97DF2FD1956}"/>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A3053812-1F1F-8D76-5628-F484F1540EFC}"/>
              </a:ext>
            </a:extLst>
          </p:cNvPr>
          <p:cNvSpPr>
            <a:spLocks noGrp="1"/>
          </p:cNvSpPr>
          <p:nvPr>
            <p:ph type="sldNum" sz="quarter" idx="12"/>
          </p:nvPr>
        </p:nvSpPr>
        <p:spPr/>
        <p:txBody>
          <a:bodyPr/>
          <a:lstStyle/>
          <a:p>
            <a:fld id="{26EB93C9-82C7-F147-BAB0-922B87B1A1BA}" type="slidenum">
              <a:rPr lang="x-none" smtClean="0"/>
              <a:t>‹#›</a:t>
            </a:fld>
            <a:endParaRPr lang="x-none"/>
          </a:p>
        </p:txBody>
      </p:sp>
    </p:spTree>
    <p:extLst>
      <p:ext uri="{BB962C8B-B14F-4D97-AF65-F5344CB8AC3E}">
        <p14:creationId xmlns:p14="http://schemas.microsoft.com/office/powerpoint/2010/main" val="1817440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DBE69-7D2E-983D-BDBE-2A02F6147E89}"/>
              </a:ext>
            </a:extLst>
          </p:cNvPr>
          <p:cNvSpPr>
            <a:spLocks noGrp="1"/>
          </p:cNvSpPr>
          <p:nvPr>
            <p:ph type="title"/>
          </p:nvPr>
        </p:nvSpPr>
        <p:spPr>
          <a:xfrm>
            <a:off x="1679577" y="914400"/>
            <a:ext cx="7864474" cy="3200400"/>
          </a:xfrm>
        </p:spPr>
        <p:txBody>
          <a:bodyPr anchor="b"/>
          <a:lstStyle>
            <a:lvl1pPr>
              <a:defRPr sz="6400"/>
            </a:lvl1pPr>
          </a:lstStyle>
          <a:p>
            <a:r>
              <a:rPr lang="en-GB"/>
              <a:t>Click to edit Master title style</a:t>
            </a:r>
            <a:endParaRPr lang="x-none"/>
          </a:p>
        </p:txBody>
      </p:sp>
      <p:sp>
        <p:nvSpPr>
          <p:cNvPr id="3" name="Picture Placeholder 2">
            <a:extLst>
              <a:ext uri="{FF2B5EF4-FFF2-40B4-BE49-F238E27FC236}">
                <a16:creationId xmlns:a16="http://schemas.microsoft.com/office/drawing/2014/main" id="{D037B8A3-A76F-8798-E587-3C06506D0169}"/>
              </a:ext>
            </a:extLst>
          </p:cNvPr>
          <p:cNvSpPr>
            <a:spLocks noGrp="1"/>
          </p:cNvSpPr>
          <p:nvPr>
            <p:ph type="pic" idx="1"/>
          </p:nvPr>
        </p:nvSpPr>
        <p:spPr>
          <a:xfrm>
            <a:off x="10366376" y="1974851"/>
            <a:ext cx="12344400" cy="974725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GB"/>
              <a:t>Click icon to add picture</a:t>
            </a:r>
            <a:endParaRPr lang="x-none"/>
          </a:p>
        </p:txBody>
      </p:sp>
      <p:sp>
        <p:nvSpPr>
          <p:cNvPr id="4" name="Text Placeholder 3">
            <a:extLst>
              <a:ext uri="{FF2B5EF4-FFF2-40B4-BE49-F238E27FC236}">
                <a16:creationId xmlns:a16="http://schemas.microsoft.com/office/drawing/2014/main" id="{EB2A7767-36A8-43EC-203D-FBDFEB70471F}"/>
              </a:ext>
            </a:extLst>
          </p:cNvPr>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GB"/>
              <a:t>Click to edit Master text styles</a:t>
            </a:r>
          </a:p>
        </p:txBody>
      </p:sp>
      <p:sp>
        <p:nvSpPr>
          <p:cNvPr id="5" name="Date Placeholder 4">
            <a:extLst>
              <a:ext uri="{FF2B5EF4-FFF2-40B4-BE49-F238E27FC236}">
                <a16:creationId xmlns:a16="http://schemas.microsoft.com/office/drawing/2014/main" id="{D2A8AF84-1377-D689-73C1-D2BDC3FCBA5E}"/>
              </a:ext>
            </a:extLst>
          </p:cNvPr>
          <p:cNvSpPr>
            <a:spLocks noGrp="1"/>
          </p:cNvSpPr>
          <p:nvPr>
            <p:ph type="dt" sz="half" idx="10"/>
          </p:nvPr>
        </p:nvSpPr>
        <p:spPr/>
        <p:txBody>
          <a:bodyPr/>
          <a:lstStyle/>
          <a:p>
            <a:fld id="{43983710-C0ED-7344-837F-0D4E1765AB59}" type="datetimeFigureOut">
              <a:rPr lang="x-none" smtClean="0"/>
              <a:t>15. 12. 2022</a:t>
            </a:fld>
            <a:endParaRPr lang="x-none"/>
          </a:p>
        </p:txBody>
      </p:sp>
      <p:sp>
        <p:nvSpPr>
          <p:cNvPr id="6" name="Footer Placeholder 5">
            <a:extLst>
              <a:ext uri="{FF2B5EF4-FFF2-40B4-BE49-F238E27FC236}">
                <a16:creationId xmlns:a16="http://schemas.microsoft.com/office/drawing/2014/main" id="{8DCA0FE6-12E6-0C6E-FB8A-663F1BFAD1C5}"/>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a16="http://schemas.microsoft.com/office/drawing/2014/main" id="{EE0FBF42-63CE-885E-6156-670A5E5BE955}"/>
              </a:ext>
            </a:extLst>
          </p:cNvPr>
          <p:cNvSpPr>
            <a:spLocks noGrp="1"/>
          </p:cNvSpPr>
          <p:nvPr>
            <p:ph type="sldNum" sz="quarter" idx="12"/>
          </p:nvPr>
        </p:nvSpPr>
        <p:spPr/>
        <p:txBody>
          <a:bodyPr/>
          <a:lstStyle/>
          <a:p>
            <a:fld id="{26EB93C9-82C7-F147-BAB0-922B87B1A1BA}" type="slidenum">
              <a:rPr lang="x-none" smtClean="0"/>
              <a:t>‹#›</a:t>
            </a:fld>
            <a:endParaRPr lang="x-none"/>
          </a:p>
        </p:txBody>
      </p:sp>
    </p:spTree>
    <p:extLst>
      <p:ext uri="{BB962C8B-B14F-4D97-AF65-F5344CB8AC3E}">
        <p14:creationId xmlns:p14="http://schemas.microsoft.com/office/powerpoint/2010/main" val="3120672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theme" Target="../theme/theme3.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BA6A76-7034-C34E-596F-21E202ABB4AF}"/>
              </a:ext>
            </a:extLst>
          </p:cNvPr>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en-GB"/>
              <a:t>Click to edit Master title style</a:t>
            </a:r>
            <a:endParaRPr lang="x-none"/>
          </a:p>
        </p:txBody>
      </p:sp>
      <p:sp>
        <p:nvSpPr>
          <p:cNvPr id="3" name="Text Placeholder 2">
            <a:extLst>
              <a:ext uri="{FF2B5EF4-FFF2-40B4-BE49-F238E27FC236}">
                <a16:creationId xmlns:a16="http://schemas.microsoft.com/office/drawing/2014/main" id="{2C474EA7-30E8-A562-C226-C9D1FAC7E5DE}"/>
              </a:ext>
            </a:extLst>
          </p:cNvPr>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4" name="Date Placeholder 3">
            <a:extLst>
              <a:ext uri="{FF2B5EF4-FFF2-40B4-BE49-F238E27FC236}">
                <a16:creationId xmlns:a16="http://schemas.microsoft.com/office/drawing/2014/main" id="{52AD64AB-31AF-F0F2-4F5D-25E5A35870BD}"/>
              </a:ext>
            </a:extLst>
          </p:cNvPr>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latin typeface="TWK Everett" panose="020B0204000000000000" pitchFamily="34" charset="77"/>
              </a:defRPr>
            </a:lvl1pPr>
          </a:lstStyle>
          <a:p>
            <a:fld id="{43983710-C0ED-7344-837F-0D4E1765AB59}" type="datetimeFigureOut">
              <a:rPr lang="x-none" smtClean="0"/>
              <a:pPr/>
              <a:t>15. 12. 2022</a:t>
            </a:fld>
            <a:endParaRPr lang="x-none"/>
          </a:p>
        </p:txBody>
      </p:sp>
      <p:sp>
        <p:nvSpPr>
          <p:cNvPr id="5" name="Footer Placeholder 4">
            <a:extLst>
              <a:ext uri="{FF2B5EF4-FFF2-40B4-BE49-F238E27FC236}">
                <a16:creationId xmlns:a16="http://schemas.microsoft.com/office/drawing/2014/main" id="{24A6ED62-02AE-AB17-673C-DF3E79647774}"/>
              </a:ext>
            </a:extLst>
          </p:cNvPr>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latin typeface="TWK Everett" panose="020B0204000000000000" pitchFamily="34" charset="77"/>
              </a:defRPr>
            </a:lvl1pPr>
          </a:lstStyle>
          <a:p>
            <a:endParaRPr lang="x-none"/>
          </a:p>
        </p:txBody>
      </p:sp>
      <p:sp>
        <p:nvSpPr>
          <p:cNvPr id="6" name="Slide Number Placeholder 5">
            <a:extLst>
              <a:ext uri="{FF2B5EF4-FFF2-40B4-BE49-F238E27FC236}">
                <a16:creationId xmlns:a16="http://schemas.microsoft.com/office/drawing/2014/main" id="{2141511B-427B-68AC-317E-99DA02A4D218}"/>
              </a:ext>
            </a:extLst>
          </p:cNvPr>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latin typeface="TWK Everett" panose="020B0204000000000000" pitchFamily="34" charset="77"/>
              </a:defRPr>
            </a:lvl1pPr>
          </a:lstStyle>
          <a:p>
            <a:fld id="{26EB93C9-82C7-F147-BAB0-922B87B1A1BA}" type="slidenum">
              <a:rPr lang="x-none" smtClean="0"/>
              <a:pPr/>
              <a:t>‹#›</a:t>
            </a:fld>
            <a:endParaRPr lang="x-none"/>
          </a:p>
        </p:txBody>
      </p:sp>
    </p:spTree>
    <p:extLst>
      <p:ext uri="{BB962C8B-B14F-4D97-AF65-F5344CB8AC3E}">
        <p14:creationId xmlns:p14="http://schemas.microsoft.com/office/powerpoint/2010/main" val="3352577682"/>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17"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652" r:id="rId22"/>
    <p:sldLayoutId id="2147483658" r:id="rId23"/>
  </p:sldLayoutIdLst>
  <p:txStyles>
    <p:titleStyle>
      <a:lvl1pPr algn="l" defTabSz="1828800" rtl="0" eaLnBrk="1" latinLnBrk="0" hangingPunct="1">
        <a:lnSpc>
          <a:spcPct val="90000"/>
        </a:lnSpc>
        <a:spcBef>
          <a:spcPct val="0"/>
        </a:spcBef>
        <a:buNone/>
        <a:defRPr sz="8800" kern="1200">
          <a:solidFill>
            <a:schemeClr val="tx1"/>
          </a:solidFill>
          <a:latin typeface="TWK Everett" panose="020B0204000000000000" pitchFamily="34" charset="77"/>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TWK Everett" panose="020B0204000000000000" pitchFamily="34" charset="77"/>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TWK Everett" panose="020B0204000000000000" pitchFamily="34" charset="77"/>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TWK Everett" panose="020B0204000000000000" pitchFamily="34" charset="77"/>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x-none"/>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4EEEE"/>
            </a:gs>
            <a:gs pos="100000">
              <a:srgbClr val="F4EEEE">
                <a:alpha val="73725"/>
              </a:srgbClr>
            </a:gs>
          </a:gsLst>
          <a:path path="shape">
            <a:fillToRect l="7703" t="86004" r="92296" b="13995"/>
          </a:path>
        </a:gradFill>
        <a:effectLst/>
      </p:bgPr>
    </p:bg>
    <p:spTree>
      <p:nvGrpSpPr>
        <p:cNvPr id="1" name=""/>
        <p:cNvGrpSpPr/>
        <p:nvPr/>
      </p:nvGrpSpPr>
      <p:grpSpPr>
        <a:xfrm>
          <a:off x="0" y="0"/>
          <a:ext cx="0" cy="0"/>
          <a:chOff x="0" y="0"/>
          <a:chExt cx="0" cy="0"/>
        </a:xfrm>
      </p:grpSpPr>
      <p:sp>
        <p:nvSpPr>
          <p:cNvPr id="8" name="Číslo snímky"/>
          <p:cNvSpPr txBox="1">
            <a:spLocks noGrp="1"/>
          </p:cNvSpPr>
          <p:nvPr>
            <p:ph type="sldNum" sz="quarter" idx="2"/>
          </p:nvPr>
        </p:nvSpPr>
        <p:spPr>
          <a:xfrm>
            <a:off x="11954103" y="13073062"/>
            <a:ext cx="466269" cy="477671"/>
          </a:xfrm>
          <a:prstGeom prst="rect">
            <a:avLst/>
          </a:prstGeom>
          <a:ln w="12700">
            <a:miter lim="400000"/>
          </a:ln>
        </p:spPr>
        <p:txBody>
          <a:bodyPr wrap="none" lIns="71437" tIns="71437" rIns="71437" bIns="71437">
            <a:spAutoFit/>
          </a:bodyPr>
          <a:lstStyle>
            <a:lvl1pPr>
              <a:defRPr sz="2200"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4122726875"/>
      </p:ext>
    </p:extLst>
  </p:cSld>
  <p:clrMap bg1="lt1" tx1="dk1" bg2="lt2" tx2="dk2" accent1="accent1" accent2="accent2" accent3="accent3" accent4="accent4" accent5="accent5" accent6="accent6" hlink="hlink" folHlink="folHlink"/>
  <p:sldLayoutIdLst>
    <p:sldLayoutId id="2147483719"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ransition spd="med"/>
  <p:txStyles>
    <p:titleStyle>
      <a:lvl1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1pPr>
      <a:lvl2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2pPr>
      <a:lvl3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3pPr>
      <a:lvl4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4pPr>
      <a:lvl5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5pPr>
      <a:lvl6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6pPr>
      <a:lvl7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7pPr>
      <a:lvl8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8pPr>
      <a:lvl9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9pPr>
    </p:titleStyle>
    <p:bodyStyle>
      <a:lvl1pPr marL="6111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1pPr>
      <a:lvl2pPr marL="10556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2pPr>
      <a:lvl3pPr marL="15001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3pPr>
      <a:lvl4pPr marL="19446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4pPr>
      <a:lvl5pPr marL="23891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5pPr>
      <a:lvl6pPr marL="28336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6pPr>
      <a:lvl7pPr marL="32781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7pPr>
      <a:lvl8pPr marL="37226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8pPr>
      <a:lvl9pPr marL="4167187" marR="0" indent="-611187" algn="l" defTabSz="821531" rtl="0"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1pPr>
      <a:lvl2pPr marL="0" marR="0" indent="2286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2pPr>
      <a:lvl3pPr marL="0" marR="0" indent="4572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3pPr>
      <a:lvl4pPr marL="0" marR="0" indent="6858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4pPr>
      <a:lvl5pPr marL="0" marR="0" indent="9144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5pPr>
      <a:lvl6pPr marL="0" marR="0" indent="11430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6pPr>
      <a:lvl7pPr marL="0" marR="0" indent="13716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7pPr>
      <a:lvl8pPr marL="0" marR="0" indent="16002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8pPr>
      <a:lvl9pPr marL="0" marR="0" indent="18288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ABA6A76-7034-C34E-596F-21E202ABB4AF}"/>
              </a:ext>
            </a:extLst>
          </p:cNvPr>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en-GB"/>
              <a:t>Click to edit Master title style</a:t>
            </a:r>
            <a:endParaRPr lang="en-SK"/>
          </a:p>
        </p:txBody>
      </p:sp>
      <p:sp>
        <p:nvSpPr>
          <p:cNvPr id="3" name="Text Placeholder 2">
            <a:extLst>
              <a:ext uri="{FF2B5EF4-FFF2-40B4-BE49-F238E27FC236}">
                <a16:creationId xmlns:a16="http://schemas.microsoft.com/office/drawing/2014/main" id="{2C474EA7-30E8-A562-C226-C9D1FAC7E5DE}"/>
              </a:ext>
            </a:extLst>
          </p:cNvPr>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K"/>
          </a:p>
        </p:txBody>
      </p:sp>
      <p:sp>
        <p:nvSpPr>
          <p:cNvPr id="4" name="Date Placeholder 3">
            <a:extLst>
              <a:ext uri="{FF2B5EF4-FFF2-40B4-BE49-F238E27FC236}">
                <a16:creationId xmlns:a16="http://schemas.microsoft.com/office/drawing/2014/main" id="{52AD64AB-31AF-F0F2-4F5D-25E5A35870BD}"/>
              </a:ext>
            </a:extLst>
          </p:cNvPr>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latin typeface="TWK Everett" panose="020B0204000000000000" pitchFamily="34" charset="77"/>
              </a:defRPr>
            </a:lvl1pPr>
          </a:lstStyle>
          <a:p>
            <a:fld id="{43983710-C0ED-7344-837F-0D4E1765AB59}" type="datetimeFigureOut">
              <a:rPr lang="en-SK" smtClean="0"/>
              <a:pPr/>
              <a:t>12/15/2022</a:t>
            </a:fld>
            <a:endParaRPr lang="en-SK"/>
          </a:p>
        </p:txBody>
      </p:sp>
      <p:sp>
        <p:nvSpPr>
          <p:cNvPr id="5" name="Footer Placeholder 4">
            <a:extLst>
              <a:ext uri="{FF2B5EF4-FFF2-40B4-BE49-F238E27FC236}">
                <a16:creationId xmlns:a16="http://schemas.microsoft.com/office/drawing/2014/main" id="{24A6ED62-02AE-AB17-673C-DF3E79647774}"/>
              </a:ext>
            </a:extLst>
          </p:cNvPr>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latin typeface="TWK Everett" panose="020B0204000000000000" pitchFamily="34" charset="77"/>
              </a:defRPr>
            </a:lvl1pPr>
          </a:lstStyle>
          <a:p>
            <a:endParaRPr lang="en-SK"/>
          </a:p>
        </p:txBody>
      </p:sp>
      <p:sp>
        <p:nvSpPr>
          <p:cNvPr id="6" name="Slide Number Placeholder 5">
            <a:extLst>
              <a:ext uri="{FF2B5EF4-FFF2-40B4-BE49-F238E27FC236}">
                <a16:creationId xmlns:a16="http://schemas.microsoft.com/office/drawing/2014/main" id="{2141511B-427B-68AC-317E-99DA02A4D218}"/>
              </a:ext>
            </a:extLst>
          </p:cNvPr>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latin typeface="TWK Everett" panose="020B0204000000000000" pitchFamily="34" charset="77"/>
              </a:defRPr>
            </a:lvl1pPr>
          </a:lstStyle>
          <a:p>
            <a:fld id="{26EB93C9-82C7-F147-BAB0-922B87B1A1BA}" type="slidenum">
              <a:rPr lang="en-SK" smtClean="0"/>
              <a:pPr/>
              <a:t>‹#›</a:t>
            </a:fld>
            <a:endParaRPr lang="en-SK"/>
          </a:p>
        </p:txBody>
      </p:sp>
    </p:spTree>
    <p:extLst>
      <p:ext uri="{BB962C8B-B14F-4D97-AF65-F5344CB8AC3E}">
        <p14:creationId xmlns:p14="http://schemas.microsoft.com/office/powerpoint/2010/main" val="3699361675"/>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 id="2147483750" r:id="rId19"/>
    <p:sldLayoutId id="2147483751" r:id="rId20"/>
    <p:sldLayoutId id="2147483752" r:id="rId21"/>
    <p:sldLayoutId id="2147483753" r:id="rId22"/>
    <p:sldLayoutId id="2147483754" r:id="rId23"/>
  </p:sldLayoutIdLst>
  <p:txStyles>
    <p:titleStyle>
      <a:lvl1pPr algn="l" defTabSz="1828800" rtl="0" eaLnBrk="1" latinLnBrk="0" hangingPunct="1">
        <a:lnSpc>
          <a:spcPct val="90000"/>
        </a:lnSpc>
        <a:spcBef>
          <a:spcPct val="0"/>
        </a:spcBef>
        <a:buNone/>
        <a:defRPr sz="8800" kern="1200">
          <a:solidFill>
            <a:schemeClr val="tx1"/>
          </a:solidFill>
          <a:latin typeface="TWK Everett" panose="020B0204000000000000" pitchFamily="34" charset="77"/>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TWK Everett" panose="020B0204000000000000" pitchFamily="34" charset="77"/>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TWK Everett" panose="020B0204000000000000" pitchFamily="34" charset="77"/>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TWK Everett" panose="020B0204000000000000" pitchFamily="34" charset="77"/>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SK"/>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6.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6.jpeg"/><Relationship Id="rId1" Type="http://schemas.openxmlformats.org/officeDocument/2006/relationships/slideLayout" Target="../slideLayouts/slideLayout32.xml"/><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8.pn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Real estate…"/>
          <p:cNvSpPr>
            <a:spLocks noGrp="1"/>
          </p:cNvSpPr>
          <p:nvPr>
            <p:ph type="body" idx="4294967295"/>
          </p:nvPr>
        </p:nvSpPr>
        <p:spPr>
          <a:xfrm>
            <a:off x="381000" y="566738"/>
            <a:ext cx="17668875" cy="7613650"/>
          </a:xfrm>
          <a:prstGeom prst="rect">
            <a:avLst/>
          </a:prstGeom>
          <a:noFill/>
        </p:spPr>
        <p:txBody>
          <a:bodyPr anchor="t">
            <a:normAutofit/>
          </a:body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sk-SK" dirty="0">
                <a:solidFill>
                  <a:srgbClr val="F4EEEE"/>
                </a:solidFill>
                <a:latin typeface="TWK Everett Light" panose="020B0204000000000000" pitchFamily="34" charset="77"/>
              </a:rPr>
              <a:t>Odkrývame potenciál </a:t>
            </a:r>
          </a:p>
          <a:p>
            <a:pPr marL="0" indent="0">
              <a:lnSpc>
                <a:spcPct val="80000"/>
              </a:lnSpc>
              <a:spcBef>
                <a:spcPts val="0"/>
              </a:spcBef>
              <a:buSzTx/>
              <a:buNone/>
              <a:defRPr sz="18000" spc="-360">
                <a:solidFill>
                  <a:srgbClr val="FFFFFF"/>
                </a:solidFill>
                <a:latin typeface="+mn-lt"/>
                <a:ea typeface="+mn-ea"/>
                <a:cs typeface="+mn-cs"/>
                <a:sym typeface="Everett Light"/>
              </a:defRPr>
            </a:pPr>
            <a:r>
              <a:rPr lang="sk-SK" dirty="0">
                <a:solidFill>
                  <a:srgbClr val="F4EEEE"/>
                </a:solidFill>
                <a:latin typeface="TWK Everett Light" panose="020B0204000000000000" pitchFamily="34" charset="77"/>
              </a:rPr>
              <a:t>mesta</a:t>
            </a:r>
            <a:endParaRPr lang="sk-SK" sz="16000" dirty="0">
              <a:solidFill>
                <a:srgbClr val="F4EEEE"/>
              </a:solidFill>
              <a:latin typeface="TWK Everett Light" panose="020B0204000000000000" pitchFamily="34" charset="-18"/>
            </a:endParaRPr>
          </a:p>
        </p:txBody>
      </p:sp>
      <p:sp>
        <p:nvSpPr>
          <p:cNvPr id="2" name="Rectangle 1">
            <a:extLst>
              <a:ext uri="{FF2B5EF4-FFF2-40B4-BE49-F238E27FC236}">
                <a16:creationId xmlns:a16="http://schemas.microsoft.com/office/drawing/2014/main" id="{ACD9C929-3EBD-E1F4-FE8F-8FC02BDF41B3}"/>
              </a:ext>
            </a:extLst>
          </p:cNvPr>
          <p:cNvSpPr/>
          <p:nvPr/>
        </p:nvSpPr>
        <p:spPr>
          <a:xfrm rot="1639557">
            <a:off x="13669099" y="744369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3" name="Rectangle 2">
            <a:extLst>
              <a:ext uri="{FF2B5EF4-FFF2-40B4-BE49-F238E27FC236}">
                <a16:creationId xmlns:a16="http://schemas.microsoft.com/office/drawing/2014/main" id="{10C8392E-41D4-FD41-3841-9B457680519C}"/>
              </a:ext>
            </a:extLst>
          </p:cNvPr>
          <p:cNvSpPr/>
          <p:nvPr/>
        </p:nvSpPr>
        <p:spPr>
          <a:xfrm rot="14432754">
            <a:off x="16260699" y="41878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4C6C83AC-3FE5-292C-A302-BE5199BC7B48}"/>
              </a:ext>
            </a:extLst>
          </p:cNvPr>
          <p:cNvSpPr/>
          <p:nvPr/>
        </p:nvSpPr>
        <p:spPr>
          <a:xfrm rot="19176559">
            <a:off x="20589489" y="58726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5" name="Rectangle 4">
            <a:extLst>
              <a:ext uri="{FF2B5EF4-FFF2-40B4-BE49-F238E27FC236}">
                <a16:creationId xmlns:a16="http://schemas.microsoft.com/office/drawing/2014/main" id="{11464DB8-CF4A-D827-BA9B-457D9B29C8B5}"/>
              </a:ext>
            </a:extLst>
          </p:cNvPr>
          <p:cNvSpPr/>
          <p:nvPr/>
        </p:nvSpPr>
        <p:spPr>
          <a:xfrm rot="12324992">
            <a:off x="20122472" y="79955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6" name="Rectangle 5">
            <a:extLst>
              <a:ext uri="{FF2B5EF4-FFF2-40B4-BE49-F238E27FC236}">
                <a16:creationId xmlns:a16="http://schemas.microsoft.com/office/drawing/2014/main" id="{D51A48A3-96E3-492E-FDD1-E9B0C1919810}"/>
              </a:ext>
            </a:extLst>
          </p:cNvPr>
          <p:cNvSpPr/>
          <p:nvPr/>
        </p:nvSpPr>
        <p:spPr>
          <a:xfrm rot="20045222">
            <a:off x="16050244" y="-94066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7" name="Rectangle 6">
            <a:extLst>
              <a:ext uri="{FF2B5EF4-FFF2-40B4-BE49-F238E27FC236}">
                <a16:creationId xmlns:a16="http://schemas.microsoft.com/office/drawing/2014/main" id="{DFF9AE26-6B42-1B5C-A227-91307D2C1B45}"/>
              </a:ext>
            </a:extLst>
          </p:cNvPr>
          <p:cNvSpPr/>
          <p:nvPr/>
        </p:nvSpPr>
        <p:spPr>
          <a:xfrm rot="15239232">
            <a:off x="21846540" y="1238222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7FAB6141-E576-C38F-8CEB-A97DAC166B0C}"/>
              </a:ext>
            </a:extLst>
          </p:cNvPr>
          <p:cNvSpPr/>
          <p:nvPr/>
        </p:nvSpPr>
        <p:spPr>
          <a:xfrm rot="20854673">
            <a:off x="16749491" y="1006799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pic>
        <p:nvPicPr>
          <p:cNvPr id="9" name="Picture 8">
            <a:extLst>
              <a:ext uri="{FF2B5EF4-FFF2-40B4-BE49-F238E27FC236}">
                <a16:creationId xmlns:a16="http://schemas.microsoft.com/office/drawing/2014/main" id="{9A03BA62-C152-D703-0788-83E0B1F60F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3035" y="12228852"/>
            <a:ext cx="3953436" cy="791064"/>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42F5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A70894-C0CD-D849-7B2A-767A6419B985}"/>
              </a:ext>
            </a:extLst>
          </p:cNvPr>
          <p:cNvSpPr>
            <a:spLocks noGrp="1"/>
          </p:cNvSpPr>
          <p:nvPr>
            <p:ph type="title"/>
          </p:nvPr>
        </p:nvSpPr>
        <p:spPr>
          <a:xfrm>
            <a:off x="631038" y="730250"/>
            <a:ext cx="21031200" cy="10806430"/>
          </a:xfrm>
        </p:spPr>
        <p:txBody>
          <a:bodyPr anchor="t">
            <a:noAutofit/>
          </a:bodyPr>
          <a:lstStyle/>
          <a:p>
            <a:r>
              <a:rPr lang="sk-SK" sz="15000" dirty="0"/>
              <a:t>Vedenie </a:t>
            </a:r>
            <a:br>
              <a:rPr lang="sk-SK" sz="15000" dirty="0"/>
            </a:br>
            <a:r>
              <a:rPr lang="sk-SK" sz="15000" dirty="0"/>
              <a:t>spoločnosti</a:t>
            </a:r>
            <a:endParaRPr lang="x-none" sz="15000" dirty="0"/>
          </a:p>
        </p:txBody>
      </p:sp>
      <p:sp>
        <p:nvSpPr>
          <p:cNvPr id="2" name="Rectangle 1">
            <a:extLst>
              <a:ext uri="{FF2B5EF4-FFF2-40B4-BE49-F238E27FC236}">
                <a16:creationId xmlns:a16="http://schemas.microsoft.com/office/drawing/2014/main" id="{63891D91-09FB-494A-5A94-26E65BD11635}"/>
              </a:ext>
            </a:extLst>
          </p:cNvPr>
          <p:cNvSpPr/>
          <p:nvPr/>
        </p:nvSpPr>
        <p:spPr>
          <a:xfrm rot="815897">
            <a:off x="15745611" y="10219765"/>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3" name="Rectangle 2">
            <a:extLst>
              <a:ext uri="{FF2B5EF4-FFF2-40B4-BE49-F238E27FC236}">
                <a16:creationId xmlns:a16="http://schemas.microsoft.com/office/drawing/2014/main" id="{3211977E-4A14-ED31-7032-DA832BB6D289}"/>
              </a:ext>
            </a:extLst>
          </p:cNvPr>
          <p:cNvSpPr/>
          <p:nvPr/>
        </p:nvSpPr>
        <p:spPr>
          <a:xfrm rot="19251863">
            <a:off x="17044999" y="4848326"/>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55BF22B6-D3C4-4D58-E280-BCC0AAD86896}"/>
              </a:ext>
            </a:extLst>
          </p:cNvPr>
          <p:cNvSpPr/>
          <p:nvPr/>
        </p:nvSpPr>
        <p:spPr>
          <a:xfrm rot="2900071">
            <a:off x="20624384" y="8210363"/>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6" name="Rectangle 5">
            <a:extLst>
              <a:ext uri="{FF2B5EF4-FFF2-40B4-BE49-F238E27FC236}">
                <a16:creationId xmlns:a16="http://schemas.microsoft.com/office/drawing/2014/main" id="{C11977AF-6B52-C639-B899-2F3F745EC360}"/>
              </a:ext>
            </a:extLst>
          </p:cNvPr>
          <p:cNvSpPr/>
          <p:nvPr/>
        </p:nvSpPr>
        <p:spPr>
          <a:xfrm rot="18454814">
            <a:off x="21628430" y="2359685"/>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7" name="Rectangle 6">
            <a:extLst>
              <a:ext uri="{FF2B5EF4-FFF2-40B4-BE49-F238E27FC236}">
                <a16:creationId xmlns:a16="http://schemas.microsoft.com/office/drawing/2014/main" id="{A4E3593C-7EF7-EDAE-A4D7-6B7A4F1EE0B6}"/>
              </a:ext>
            </a:extLst>
          </p:cNvPr>
          <p:cNvSpPr/>
          <p:nvPr/>
        </p:nvSpPr>
        <p:spPr>
          <a:xfrm rot="3944893">
            <a:off x="18129603" y="-533399"/>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FCDA63DB-839C-67DB-6206-FD3DA973E5D1}"/>
              </a:ext>
            </a:extLst>
          </p:cNvPr>
          <p:cNvSpPr/>
          <p:nvPr/>
        </p:nvSpPr>
        <p:spPr>
          <a:xfrm rot="18454814">
            <a:off x="19154172" y="13206978"/>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pic>
        <p:nvPicPr>
          <p:cNvPr id="9" name="Picture 8">
            <a:extLst>
              <a:ext uri="{FF2B5EF4-FFF2-40B4-BE49-F238E27FC236}">
                <a16:creationId xmlns:a16="http://schemas.microsoft.com/office/drawing/2014/main" id="{72CD0982-253E-38AB-C34F-1B52C6720AA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53035" y="12228852"/>
            <a:ext cx="3953436" cy="791063"/>
          </a:xfrm>
          <a:prstGeom prst="rect">
            <a:avLst/>
          </a:prstGeom>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dĺžnik">
            <a:extLst>
              <a:ext uri="{FF2B5EF4-FFF2-40B4-BE49-F238E27FC236}">
                <a16:creationId xmlns:a16="http://schemas.microsoft.com/office/drawing/2014/main" id="{24E9DF14-8DDF-245A-5CD2-F261CC7C4889}"/>
              </a:ext>
            </a:extLst>
          </p:cNvPr>
          <p:cNvSpPr/>
          <p:nvPr/>
        </p:nvSpPr>
        <p:spPr>
          <a:xfrm>
            <a:off x="16789345" y="3197853"/>
            <a:ext cx="6951618" cy="7021420"/>
          </a:xfrm>
          <a:prstGeom prst="rect">
            <a:avLst/>
          </a:prstGeom>
          <a:solidFill>
            <a:srgbClr val="EA4663"/>
          </a:solidFill>
          <a:ln w="12700">
            <a:solidFill>
              <a:srgbClr val="EA4663"/>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solidFill>
                <a:srgbClr val="EA4663"/>
              </a:solidFill>
            </a:endParaRPr>
          </a:p>
        </p:txBody>
      </p:sp>
      <p:sp>
        <p:nvSpPr>
          <p:cNvPr id="10" name="Obdĺžnik">
            <a:extLst>
              <a:ext uri="{FF2B5EF4-FFF2-40B4-BE49-F238E27FC236}">
                <a16:creationId xmlns:a16="http://schemas.microsoft.com/office/drawing/2014/main" id="{690033D5-22BD-BDB0-E5FD-290CF683E144}"/>
              </a:ext>
            </a:extLst>
          </p:cNvPr>
          <p:cNvSpPr/>
          <p:nvPr/>
        </p:nvSpPr>
        <p:spPr>
          <a:xfrm>
            <a:off x="8915569" y="3197853"/>
            <a:ext cx="6951618" cy="7021420"/>
          </a:xfrm>
          <a:prstGeom prst="rect">
            <a:avLst/>
          </a:prstGeom>
          <a:solidFill>
            <a:srgbClr val="EA4663"/>
          </a:solidFill>
          <a:ln w="12700">
            <a:solidFill>
              <a:srgbClr val="EA4663"/>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solidFill>
                <a:srgbClr val="EA4663"/>
              </a:solidFill>
            </a:endParaRPr>
          </a:p>
        </p:txBody>
      </p:sp>
      <p:sp>
        <p:nvSpPr>
          <p:cNvPr id="7" name="Obdĺžnik">
            <a:extLst>
              <a:ext uri="{FF2B5EF4-FFF2-40B4-BE49-F238E27FC236}">
                <a16:creationId xmlns:a16="http://schemas.microsoft.com/office/drawing/2014/main" id="{6785AE26-5CEA-BC00-FC7B-A2317FCD50B4}"/>
              </a:ext>
            </a:extLst>
          </p:cNvPr>
          <p:cNvSpPr/>
          <p:nvPr/>
        </p:nvSpPr>
        <p:spPr>
          <a:xfrm>
            <a:off x="1143284" y="3211034"/>
            <a:ext cx="6951618" cy="7021420"/>
          </a:xfrm>
          <a:prstGeom prst="rect">
            <a:avLst/>
          </a:prstGeom>
          <a:solidFill>
            <a:srgbClr val="EA4663"/>
          </a:solidFill>
          <a:ln w="12700">
            <a:solidFill>
              <a:srgbClr val="EA4663"/>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solidFill>
                <a:srgbClr val="EA4663"/>
              </a:solidFill>
            </a:endParaRPr>
          </a:p>
        </p:txBody>
      </p:sp>
      <p:sp>
        <p:nvSpPr>
          <p:cNvPr id="527" name="Obdĺžnik"/>
          <p:cNvSpPr/>
          <p:nvPr/>
        </p:nvSpPr>
        <p:spPr>
          <a:xfrm>
            <a:off x="16561728" y="3423912"/>
            <a:ext cx="6934201" cy="7021420"/>
          </a:xfrm>
          <a:prstGeom prst="rect">
            <a:avLst/>
          </a:prstGeom>
          <a:solidFill>
            <a:srgbClr val="E4E4E4"/>
          </a:solidFill>
          <a:ln w="12700">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528" name="Obdĺžnik"/>
          <p:cNvSpPr/>
          <p:nvPr/>
        </p:nvSpPr>
        <p:spPr>
          <a:xfrm>
            <a:off x="8787608" y="3423912"/>
            <a:ext cx="6834183" cy="7021420"/>
          </a:xfrm>
          <a:prstGeom prst="rect">
            <a:avLst/>
          </a:prstGeom>
          <a:solidFill>
            <a:srgbClr val="E4E4E4"/>
          </a:solidFill>
          <a:ln w="12700">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529" name="Obdĺžnik"/>
          <p:cNvSpPr/>
          <p:nvPr/>
        </p:nvSpPr>
        <p:spPr>
          <a:xfrm>
            <a:off x="896053" y="3423912"/>
            <a:ext cx="6951618" cy="7021420"/>
          </a:xfrm>
          <a:prstGeom prst="rect">
            <a:avLst/>
          </a:prstGeom>
          <a:solidFill>
            <a:srgbClr val="E4E4E4"/>
          </a:solidFill>
          <a:ln w="12700">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p>
        </p:txBody>
      </p:sp>
      <p:sp>
        <p:nvSpPr>
          <p:cNvPr id="532" name="Martin Šramko"/>
          <p:cNvSpPr txBox="1"/>
          <p:nvPr/>
        </p:nvSpPr>
        <p:spPr>
          <a:xfrm>
            <a:off x="800548" y="10822450"/>
            <a:ext cx="3669678"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dirty="0">
                <a:solidFill>
                  <a:srgbClr val="EA4663"/>
                </a:solidFill>
                <a:latin typeface="TWK Everett Light" panose="020B0204000000000000" pitchFamily="34" charset="77"/>
              </a:rPr>
              <a:t>Martin </a:t>
            </a:r>
            <a:r>
              <a:rPr dirty="0" err="1">
                <a:solidFill>
                  <a:srgbClr val="EA4663"/>
                </a:solidFill>
                <a:latin typeface="TWK Everett Light" panose="020B0204000000000000" pitchFamily="34" charset="77"/>
              </a:rPr>
              <a:t>Šramko</a:t>
            </a:r>
            <a:endParaRPr dirty="0">
              <a:solidFill>
                <a:srgbClr val="EA4663"/>
              </a:solidFill>
              <a:latin typeface="TWK Everett Light" panose="020B0204000000000000" pitchFamily="34" charset="77"/>
            </a:endParaRPr>
          </a:p>
        </p:txBody>
      </p:sp>
      <p:sp>
        <p:nvSpPr>
          <p:cNvPr id="533" name="Chief executive officer"/>
          <p:cNvSpPr txBox="1"/>
          <p:nvPr/>
        </p:nvSpPr>
        <p:spPr>
          <a:xfrm>
            <a:off x="794156" y="11307598"/>
            <a:ext cx="5374178" cy="9902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4E4C50"/>
                </a:solidFill>
                <a:latin typeface="Everett Regular"/>
                <a:ea typeface="Everett Regular"/>
                <a:cs typeface="Everett Regular"/>
                <a:sym typeface="Everett Regular"/>
              </a:defRPr>
            </a:lvl1pPr>
          </a:lstStyle>
          <a:p>
            <a:r>
              <a:rPr lang="sk-SK" dirty="0">
                <a:solidFill>
                  <a:srgbClr val="F4EEEE"/>
                </a:solidFill>
                <a:latin typeface="+mn-lt"/>
              </a:rPr>
              <a:t>Generálny riaditeľ</a:t>
            </a:r>
            <a:endParaRPr dirty="0">
              <a:solidFill>
                <a:srgbClr val="F4EEEE"/>
              </a:solidFill>
              <a:latin typeface="+mn-lt"/>
            </a:endParaRPr>
          </a:p>
        </p:txBody>
      </p:sp>
      <p:sp>
        <p:nvSpPr>
          <p:cNvPr id="534" name="Daniel Mäsiar"/>
          <p:cNvSpPr txBox="1"/>
          <p:nvPr/>
        </p:nvSpPr>
        <p:spPr>
          <a:xfrm>
            <a:off x="8629357" y="10863097"/>
            <a:ext cx="3669679"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dirty="0">
                <a:solidFill>
                  <a:srgbClr val="EA4663"/>
                </a:solidFill>
                <a:latin typeface="TWK Everett Light" panose="020B0204000000000000" pitchFamily="34" charset="77"/>
              </a:rPr>
              <a:t>Daniel </a:t>
            </a:r>
            <a:r>
              <a:rPr dirty="0" err="1">
                <a:solidFill>
                  <a:srgbClr val="EA4663"/>
                </a:solidFill>
                <a:latin typeface="TWK Everett Light" panose="020B0204000000000000" pitchFamily="34" charset="77"/>
              </a:rPr>
              <a:t>Mäsiar</a:t>
            </a:r>
            <a:endParaRPr dirty="0">
              <a:solidFill>
                <a:srgbClr val="EA4663"/>
              </a:solidFill>
              <a:latin typeface="TWK Everett Light" panose="020B0204000000000000" pitchFamily="34" charset="77"/>
            </a:endParaRPr>
          </a:p>
        </p:txBody>
      </p:sp>
      <p:sp>
        <p:nvSpPr>
          <p:cNvPr id="535" name="Chief financial officer"/>
          <p:cNvSpPr txBox="1"/>
          <p:nvPr/>
        </p:nvSpPr>
        <p:spPr>
          <a:xfrm>
            <a:off x="8648365" y="11248110"/>
            <a:ext cx="5374179" cy="99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4E4C50"/>
                </a:solidFill>
                <a:latin typeface="Everett Regular"/>
                <a:ea typeface="Everett Regular"/>
                <a:cs typeface="Everett Regular"/>
                <a:sym typeface="Everett Regular"/>
              </a:defRPr>
            </a:lvl1pPr>
          </a:lstStyle>
          <a:p>
            <a:r>
              <a:rPr lang="sk-SK" dirty="0">
                <a:solidFill>
                  <a:srgbClr val="F4EEEE"/>
                </a:solidFill>
                <a:latin typeface="+mn-lt"/>
              </a:rPr>
              <a:t>Finančný riaditeľ</a:t>
            </a:r>
            <a:endParaRPr dirty="0">
              <a:solidFill>
                <a:srgbClr val="F4EEEE"/>
              </a:solidFill>
              <a:latin typeface="+mn-lt"/>
            </a:endParaRPr>
          </a:p>
        </p:txBody>
      </p:sp>
      <p:sp>
        <p:nvSpPr>
          <p:cNvPr id="536" name="Martin Marko"/>
          <p:cNvSpPr txBox="1"/>
          <p:nvPr/>
        </p:nvSpPr>
        <p:spPr>
          <a:xfrm>
            <a:off x="16489959" y="10808230"/>
            <a:ext cx="3669678"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lang="sk-SK" dirty="0">
                <a:latin typeface="TWK Everett Light" panose="020B0204000000000000" pitchFamily="34" charset="77"/>
              </a:rPr>
              <a:t>Martin Marko</a:t>
            </a:r>
          </a:p>
        </p:txBody>
      </p:sp>
      <p:sp>
        <p:nvSpPr>
          <p:cNvPr id="537" name="Commercial director"/>
          <p:cNvSpPr txBox="1"/>
          <p:nvPr/>
        </p:nvSpPr>
        <p:spPr>
          <a:xfrm>
            <a:off x="16483567" y="11248110"/>
            <a:ext cx="5374178" cy="99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4E4C50"/>
                </a:solidFill>
                <a:latin typeface="Everett Regular"/>
                <a:ea typeface="Everett Regular"/>
                <a:cs typeface="Everett Regular"/>
                <a:sym typeface="Everett Regular"/>
              </a:defRPr>
            </a:lvl1pPr>
          </a:lstStyle>
          <a:p>
            <a:r>
              <a:rPr lang="sk-SK" dirty="0">
                <a:solidFill>
                  <a:srgbClr val="F4EEEE"/>
                </a:solidFill>
                <a:latin typeface="+mn-lt"/>
              </a:rPr>
              <a:t>Obchodný riaditeľ</a:t>
            </a:r>
            <a:endParaRPr dirty="0">
              <a:solidFill>
                <a:srgbClr val="F4EEEE"/>
              </a:solidFill>
              <a:latin typeface="+mn-lt"/>
            </a:endParaRPr>
          </a:p>
        </p:txBody>
      </p:sp>
      <p:grpSp>
        <p:nvGrpSpPr>
          <p:cNvPr id="541" name="Skupina"/>
          <p:cNvGrpSpPr/>
          <p:nvPr/>
        </p:nvGrpSpPr>
        <p:grpSpPr>
          <a:xfrm>
            <a:off x="1222980" y="1047870"/>
            <a:ext cx="22286290" cy="9426706"/>
            <a:chOff x="0" y="0"/>
            <a:chExt cx="22286289" cy="9426704"/>
          </a:xfrm>
        </p:grpSpPr>
        <p:pic>
          <p:nvPicPr>
            <p:cNvPr id="538" name="martin-sramko2.png" descr="martin-sramko2.png"/>
            <p:cNvPicPr>
              <a:picLocks noChangeAspect="1"/>
            </p:cNvPicPr>
            <p:nvPr/>
          </p:nvPicPr>
          <p:blipFill>
            <a:blip r:embed="rId2"/>
            <a:stretch>
              <a:fillRect/>
            </a:stretch>
          </p:blipFill>
          <p:spPr>
            <a:xfrm>
              <a:off x="0" y="975873"/>
              <a:ext cx="6014680" cy="8450832"/>
            </a:xfrm>
            <a:prstGeom prst="rect">
              <a:avLst/>
            </a:prstGeom>
            <a:ln w="12700" cap="flat">
              <a:noFill/>
              <a:miter lim="400000"/>
            </a:ln>
            <a:effectLst/>
          </p:spPr>
        </p:pic>
        <p:pic>
          <p:nvPicPr>
            <p:cNvPr id="539" name="daniel-masiar.png" descr="daniel-masiar.png"/>
            <p:cNvPicPr>
              <a:picLocks noChangeAspect="1"/>
            </p:cNvPicPr>
            <p:nvPr/>
          </p:nvPicPr>
          <p:blipFill>
            <a:blip r:embed="rId3"/>
            <a:stretch>
              <a:fillRect/>
            </a:stretch>
          </p:blipFill>
          <p:spPr>
            <a:xfrm>
              <a:off x="8398117" y="713692"/>
              <a:ext cx="5454456" cy="8698793"/>
            </a:xfrm>
            <a:prstGeom prst="rect">
              <a:avLst/>
            </a:prstGeom>
            <a:ln w="12700" cap="flat">
              <a:noFill/>
              <a:miter lim="400000"/>
            </a:ln>
            <a:effectLst/>
          </p:spPr>
        </p:pic>
        <p:pic>
          <p:nvPicPr>
            <p:cNvPr id="540" name="martin-marko.png" descr="martin-marko.png"/>
            <p:cNvPicPr>
              <a:picLocks noChangeAspect="1"/>
            </p:cNvPicPr>
            <p:nvPr/>
          </p:nvPicPr>
          <p:blipFill>
            <a:blip r:embed="rId4"/>
            <a:stretch>
              <a:fillRect/>
            </a:stretch>
          </p:blipFill>
          <p:spPr>
            <a:xfrm>
              <a:off x="16007950" y="0"/>
              <a:ext cx="6278340" cy="9425185"/>
            </a:xfrm>
            <a:prstGeom prst="rect">
              <a:avLst/>
            </a:prstGeom>
            <a:ln w="12700" cap="flat">
              <a:noFill/>
              <a:miter lim="400000"/>
            </a:ln>
            <a:effectLst/>
          </p:spPr>
        </p:pic>
      </p:grpSp>
      <p:sp>
        <p:nvSpPr>
          <p:cNvPr id="3" name="Title 4">
            <a:extLst>
              <a:ext uri="{FF2B5EF4-FFF2-40B4-BE49-F238E27FC236}">
                <a16:creationId xmlns:a16="http://schemas.microsoft.com/office/drawing/2014/main" id="{46EC6894-D836-0CB5-1075-2F620C848A77}"/>
              </a:ext>
            </a:extLst>
          </p:cNvPr>
          <p:cNvSpPr txBox="1">
            <a:spLocks/>
          </p:cNvSpPr>
          <p:nvPr/>
        </p:nvSpPr>
        <p:spPr>
          <a:xfrm>
            <a:off x="647366" y="1392225"/>
            <a:ext cx="21031200" cy="1365748"/>
          </a:xfrm>
          <a:prstGeom prst="rect">
            <a:avLst/>
          </a:prstGeom>
        </p:spPr>
        <p:txBody>
          <a:bodyPr/>
          <a:lstStyle>
            <a:lvl1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1pPr>
            <a:lvl2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2pPr>
            <a:lvl3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3pPr>
            <a:lvl4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4pPr>
            <a:lvl5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5pPr>
            <a:lvl6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6pPr>
            <a:lvl7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7pPr>
            <a:lvl8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8pPr>
            <a:lvl9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9pPr>
          </a:lstStyle>
          <a:p>
            <a:pPr hangingPunct="1"/>
            <a:r>
              <a:rPr lang="sk-SK" sz="10000" dirty="0">
                <a:solidFill>
                  <a:srgbClr val="EA4663"/>
                </a:solidFill>
                <a:latin typeface="TWK Everett Light" panose="020B0204000000000000" pitchFamily="34" charset="77"/>
              </a:rPr>
              <a:t>Výkonní pracovníci</a:t>
            </a:r>
            <a:endParaRPr lang="x-none" sz="10000" dirty="0">
              <a:solidFill>
                <a:srgbClr val="EA4663"/>
              </a:solidFill>
              <a:latin typeface="TWK Everett Light" panose="020B0204000000000000" pitchFamily="34" charset="77"/>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dĺžnik">
            <a:extLst>
              <a:ext uri="{FF2B5EF4-FFF2-40B4-BE49-F238E27FC236}">
                <a16:creationId xmlns:a16="http://schemas.microsoft.com/office/drawing/2014/main" id="{D85C6FBA-35CA-93F6-4EEC-594396B9616B}"/>
              </a:ext>
            </a:extLst>
          </p:cNvPr>
          <p:cNvSpPr/>
          <p:nvPr/>
        </p:nvSpPr>
        <p:spPr>
          <a:xfrm>
            <a:off x="16789345" y="3197853"/>
            <a:ext cx="6951618" cy="7021420"/>
          </a:xfrm>
          <a:prstGeom prst="rect">
            <a:avLst/>
          </a:prstGeom>
          <a:solidFill>
            <a:srgbClr val="EA4663"/>
          </a:solidFill>
          <a:ln w="12700">
            <a:solidFill>
              <a:srgbClr val="EA4663"/>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solidFill>
                <a:srgbClr val="EA4663"/>
              </a:solidFill>
            </a:endParaRPr>
          </a:p>
        </p:txBody>
      </p:sp>
      <p:sp>
        <p:nvSpPr>
          <p:cNvPr id="13" name="Obdĺžnik">
            <a:extLst>
              <a:ext uri="{FF2B5EF4-FFF2-40B4-BE49-F238E27FC236}">
                <a16:creationId xmlns:a16="http://schemas.microsoft.com/office/drawing/2014/main" id="{7EF40FA0-6B93-F3D7-9A56-896B0BD10B91}"/>
              </a:ext>
            </a:extLst>
          </p:cNvPr>
          <p:cNvSpPr/>
          <p:nvPr/>
        </p:nvSpPr>
        <p:spPr>
          <a:xfrm>
            <a:off x="8915569" y="3197853"/>
            <a:ext cx="6951618" cy="7021420"/>
          </a:xfrm>
          <a:prstGeom prst="rect">
            <a:avLst/>
          </a:prstGeom>
          <a:solidFill>
            <a:srgbClr val="EA4663"/>
          </a:solidFill>
          <a:ln w="12700">
            <a:solidFill>
              <a:srgbClr val="EA4663"/>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solidFill>
                <a:srgbClr val="EA4663"/>
              </a:solidFill>
            </a:endParaRPr>
          </a:p>
        </p:txBody>
      </p:sp>
      <p:sp>
        <p:nvSpPr>
          <p:cNvPr id="14" name="Obdĺžnik">
            <a:extLst>
              <a:ext uri="{FF2B5EF4-FFF2-40B4-BE49-F238E27FC236}">
                <a16:creationId xmlns:a16="http://schemas.microsoft.com/office/drawing/2014/main" id="{13A58656-B779-3C6B-16B7-27B9E5DC34DA}"/>
              </a:ext>
            </a:extLst>
          </p:cNvPr>
          <p:cNvSpPr/>
          <p:nvPr/>
        </p:nvSpPr>
        <p:spPr>
          <a:xfrm>
            <a:off x="1143284" y="3211034"/>
            <a:ext cx="6951618" cy="7021420"/>
          </a:xfrm>
          <a:prstGeom prst="rect">
            <a:avLst/>
          </a:prstGeom>
          <a:solidFill>
            <a:srgbClr val="EA4663"/>
          </a:solidFill>
          <a:ln w="12700">
            <a:solidFill>
              <a:srgbClr val="EA4663"/>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solidFill>
                <a:srgbClr val="EA4663"/>
              </a:solidFill>
            </a:endParaRPr>
          </a:p>
        </p:txBody>
      </p:sp>
      <p:sp>
        <p:nvSpPr>
          <p:cNvPr id="527" name="Obdĺžnik"/>
          <p:cNvSpPr/>
          <p:nvPr/>
        </p:nvSpPr>
        <p:spPr>
          <a:xfrm>
            <a:off x="16561728" y="3423912"/>
            <a:ext cx="6934201" cy="7021420"/>
          </a:xfrm>
          <a:prstGeom prst="rect">
            <a:avLst/>
          </a:prstGeom>
          <a:solidFill>
            <a:srgbClr val="E4E4E4"/>
          </a:solidFill>
          <a:ln w="12700">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528" name="Obdĺžnik"/>
          <p:cNvSpPr/>
          <p:nvPr/>
        </p:nvSpPr>
        <p:spPr>
          <a:xfrm>
            <a:off x="8787608" y="3423912"/>
            <a:ext cx="6834183" cy="7021420"/>
          </a:xfrm>
          <a:prstGeom prst="rect">
            <a:avLst/>
          </a:prstGeom>
          <a:solidFill>
            <a:srgbClr val="E4E4E4"/>
          </a:solidFill>
          <a:ln w="12700">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529" name="Obdĺžnik"/>
          <p:cNvSpPr/>
          <p:nvPr/>
        </p:nvSpPr>
        <p:spPr>
          <a:xfrm>
            <a:off x="896053" y="3423912"/>
            <a:ext cx="6951618" cy="7021420"/>
          </a:xfrm>
          <a:prstGeom prst="rect">
            <a:avLst/>
          </a:prstGeom>
          <a:solidFill>
            <a:srgbClr val="E4E4E4"/>
          </a:solidFill>
          <a:ln w="12700">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p>
        </p:txBody>
      </p:sp>
      <p:sp>
        <p:nvSpPr>
          <p:cNvPr id="532" name="Martin Šramko"/>
          <p:cNvSpPr txBox="1"/>
          <p:nvPr/>
        </p:nvSpPr>
        <p:spPr>
          <a:xfrm>
            <a:off x="800548" y="10822450"/>
            <a:ext cx="3669678"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lang="sk-SK" dirty="0">
                <a:solidFill>
                  <a:srgbClr val="EA4663"/>
                </a:solidFill>
                <a:latin typeface="TWK Everett Light" panose="020B0204000000000000" pitchFamily="34" charset="77"/>
              </a:rPr>
              <a:t>Ivan Hlavatý</a:t>
            </a:r>
            <a:endParaRPr dirty="0">
              <a:solidFill>
                <a:srgbClr val="EA4663"/>
              </a:solidFill>
              <a:latin typeface="TWK Everett Light" panose="020B0204000000000000" pitchFamily="34" charset="77"/>
            </a:endParaRPr>
          </a:p>
        </p:txBody>
      </p:sp>
      <p:sp>
        <p:nvSpPr>
          <p:cNvPr id="533" name="Chief executive officer"/>
          <p:cNvSpPr txBox="1"/>
          <p:nvPr/>
        </p:nvSpPr>
        <p:spPr>
          <a:xfrm>
            <a:off x="794156" y="11307598"/>
            <a:ext cx="5374178" cy="9902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4E4C50"/>
                </a:solidFill>
                <a:latin typeface="Everett Regular"/>
                <a:ea typeface="Everett Regular"/>
                <a:cs typeface="Everett Regular"/>
                <a:sym typeface="Everett Regular"/>
              </a:defRPr>
            </a:lvl1pPr>
          </a:lstStyle>
          <a:p>
            <a:r>
              <a:rPr lang="sk-SK" dirty="0">
                <a:solidFill>
                  <a:srgbClr val="F4EEEE"/>
                </a:solidFill>
                <a:latin typeface="+mn-lt"/>
              </a:rPr>
              <a:t>Stavebný riaditeľ</a:t>
            </a:r>
            <a:endParaRPr dirty="0">
              <a:solidFill>
                <a:srgbClr val="F4EEEE"/>
              </a:solidFill>
              <a:latin typeface="+mn-lt"/>
            </a:endParaRPr>
          </a:p>
        </p:txBody>
      </p:sp>
      <p:sp>
        <p:nvSpPr>
          <p:cNvPr id="534" name="Daniel Mäsiar"/>
          <p:cNvSpPr txBox="1"/>
          <p:nvPr/>
        </p:nvSpPr>
        <p:spPr>
          <a:xfrm>
            <a:off x="8654757" y="10808230"/>
            <a:ext cx="3669679"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lang="sk-SK" dirty="0">
                <a:solidFill>
                  <a:srgbClr val="EA4663"/>
                </a:solidFill>
                <a:latin typeface="TWK Everett Light" panose="020B0204000000000000" pitchFamily="34" charset="77"/>
              </a:rPr>
              <a:t>Jakub </a:t>
            </a:r>
            <a:r>
              <a:rPr lang="sk-SK" dirty="0" err="1">
                <a:solidFill>
                  <a:srgbClr val="EA4663"/>
                </a:solidFill>
                <a:latin typeface="TWK Everett Light" panose="020B0204000000000000" pitchFamily="34" charset="77"/>
              </a:rPr>
              <a:t>Gossányi</a:t>
            </a:r>
            <a:endParaRPr dirty="0">
              <a:solidFill>
                <a:srgbClr val="EA4663"/>
              </a:solidFill>
              <a:latin typeface="TWK Everett Light" panose="020B0204000000000000" pitchFamily="34" charset="77"/>
            </a:endParaRPr>
          </a:p>
        </p:txBody>
      </p:sp>
      <p:sp>
        <p:nvSpPr>
          <p:cNvPr id="535" name="Chief financial officer"/>
          <p:cNvSpPr txBox="1"/>
          <p:nvPr/>
        </p:nvSpPr>
        <p:spPr>
          <a:xfrm>
            <a:off x="8648365" y="11248110"/>
            <a:ext cx="5374179" cy="99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4E4C50"/>
                </a:solidFill>
                <a:latin typeface="Everett Regular"/>
                <a:ea typeface="Everett Regular"/>
                <a:cs typeface="Everett Regular"/>
                <a:sym typeface="Everett Regular"/>
              </a:defRPr>
            </a:lvl1pPr>
          </a:lstStyle>
          <a:p>
            <a:r>
              <a:rPr lang="sk-SK" dirty="0">
                <a:solidFill>
                  <a:srgbClr val="F4EEEE"/>
                </a:solidFill>
                <a:latin typeface="+mn-lt"/>
              </a:rPr>
              <a:t>Riaditeľ </a:t>
            </a:r>
            <a:r>
              <a:rPr lang="sk-SK" dirty="0" err="1">
                <a:solidFill>
                  <a:srgbClr val="F4EEEE"/>
                </a:solidFill>
                <a:latin typeface="+mn-lt"/>
              </a:rPr>
              <a:t>developmentu</a:t>
            </a:r>
            <a:endParaRPr dirty="0">
              <a:solidFill>
                <a:srgbClr val="F4EEEE"/>
              </a:solidFill>
              <a:latin typeface="+mn-lt"/>
            </a:endParaRPr>
          </a:p>
        </p:txBody>
      </p:sp>
      <p:sp>
        <p:nvSpPr>
          <p:cNvPr id="536" name="Martin Marko"/>
          <p:cNvSpPr txBox="1"/>
          <p:nvPr/>
        </p:nvSpPr>
        <p:spPr>
          <a:xfrm>
            <a:off x="16595476" y="10808230"/>
            <a:ext cx="3669678" cy="889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lang="en-GB" dirty="0">
                <a:solidFill>
                  <a:srgbClr val="EA4663"/>
                </a:solidFill>
                <a:latin typeface="TWK Everett Light" panose="020B0204000000000000" pitchFamily="34" charset="77"/>
              </a:rPr>
              <a:t>Zoltán </a:t>
            </a:r>
            <a:r>
              <a:rPr lang="en-GB" dirty="0" err="1">
                <a:solidFill>
                  <a:srgbClr val="EA4663"/>
                </a:solidFill>
                <a:latin typeface="TWK Everett Light" panose="020B0204000000000000" pitchFamily="34" charset="77"/>
              </a:rPr>
              <a:t>Dömötör</a:t>
            </a:r>
            <a:endParaRPr lang="en-GB" dirty="0">
              <a:solidFill>
                <a:srgbClr val="EA4663"/>
              </a:solidFill>
              <a:latin typeface="TWK Everett Light" panose="020B0204000000000000" pitchFamily="34" charset="77"/>
            </a:endParaRPr>
          </a:p>
        </p:txBody>
      </p:sp>
      <p:sp>
        <p:nvSpPr>
          <p:cNvPr id="537" name="Commercial director"/>
          <p:cNvSpPr txBox="1"/>
          <p:nvPr/>
        </p:nvSpPr>
        <p:spPr>
          <a:xfrm>
            <a:off x="16561728" y="11307598"/>
            <a:ext cx="5374178" cy="99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4E4C50"/>
                </a:solidFill>
                <a:latin typeface="Everett Regular"/>
                <a:ea typeface="Everett Regular"/>
                <a:cs typeface="Everett Regular"/>
                <a:sym typeface="Everett Regular"/>
              </a:defRPr>
            </a:lvl1pPr>
          </a:lstStyle>
          <a:p>
            <a:r>
              <a:rPr lang="sk-SK" dirty="0">
                <a:solidFill>
                  <a:srgbClr val="F4EEEE"/>
                </a:solidFill>
                <a:latin typeface="+mn-lt"/>
              </a:rPr>
              <a:t>Stavebný riaditeľ</a:t>
            </a:r>
            <a:endParaRPr dirty="0">
              <a:solidFill>
                <a:srgbClr val="F4EEEE"/>
              </a:solidFill>
              <a:latin typeface="+mn-lt"/>
            </a:endParaRPr>
          </a:p>
        </p:txBody>
      </p:sp>
      <p:pic>
        <p:nvPicPr>
          <p:cNvPr id="2" name="ivan-hlavaty.png" descr="ivan-hlavaty.png">
            <a:extLst>
              <a:ext uri="{FF2B5EF4-FFF2-40B4-BE49-F238E27FC236}">
                <a16:creationId xmlns:a16="http://schemas.microsoft.com/office/drawing/2014/main" id="{9C9CCAC6-C2EB-70D6-2AD9-6999578E91BF}"/>
              </a:ext>
            </a:extLst>
          </p:cNvPr>
          <p:cNvPicPr>
            <a:picLocks noChangeAspect="1"/>
          </p:cNvPicPr>
          <p:nvPr/>
        </p:nvPicPr>
        <p:blipFill>
          <a:blip r:embed="rId2"/>
          <a:stretch>
            <a:fillRect/>
          </a:stretch>
        </p:blipFill>
        <p:spPr>
          <a:xfrm>
            <a:off x="1361285" y="1742833"/>
            <a:ext cx="6021153" cy="8698793"/>
          </a:xfrm>
          <a:prstGeom prst="rect">
            <a:avLst/>
          </a:prstGeom>
          <a:ln w="12700">
            <a:miter lim="400000"/>
          </a:ln>
        </p:spPr>
      </p:pic>
      <p:pic>
        <p:nvPicPr>
          <p:cNvPr id="4" name="jakub-gossanyi.png" descr="jakub-gossanyi.png">
            <a:extLst>
              <a:ext uri="{FF2B5EF4-FFF2-40B4-BE49-F238E27FC236}">
                <a16:creationId xmlns:a16="http://schemas.microsoft.com/office/drawing/2014/main" id="{CA595160-57AE-BACF-6DEB-65C2C6E361B3}"/>
              </a:ext>
            </a:extLst>
          </p:cNvPr>
          <p:cNvPicPr>
            <a:picLocks noChangeAspect="1"/>
          </p:cNvPicPr>
          <p:nvPr/>
        </p:nvPicPr>
        <p:blipFill>
          <a:blip r:embed="rId3"/>
          <a:stretch>
            <a:fillRect/>
          </a:stretch>
        </p:blipFill>
        <p:spPr>
          <a:xfrm>
            <a:off x="9031156" y="1193938"/>
            <a:ext cx="5881854" cy="9212903"/>
          </a:xfrm>
          <a:prstGeom prst="rect">
            <a:avLst/>
          </a:prstGeom>
          <a:ln w="12700">
            <a:miter lim="400000"/>
          </a:ln>
        </p:spPr>
      </p:pic>
      <p:pic>
        <p:nvPicPr>
          <p:cNvPr id="5" name="zoltan-domotor.png" descr="zoltan-domotor.png">
            <a:extLst>
              <a:ext uri="{FF2B5EF4-FFF2-40B4-BE49-F238E27FC236}">
                <a16:creationId xmlns:a16="http://schemas.microsoft.com/office/drawing/2014/main" id="{145AC9CF-EEB5-7AE4-1F86-E74A4BBAD683}"/>
              </a:ext>
            </a:extLst>
          </p:cNvPr>
          <p:cNvPicPr>
            <a:picLocks noChangeAspect="1"/>
          </p:cNvPicPr>
          <p:nvPr/>
        </p:nvPicPr>
        <p:blipFill>
          <a:blip r:embed="rId4"/>
          <a:srcRect l="12896" t="2036" b="10407"/>
          <a:stretch>
            <a:fillRect/>
          </a:stretch>
        </p:blipFill>
        <p:spPr>
          <a:xfrm>
            <a:off x="17794969" y="1281805"/>
            <a:ext cx="5726259" cy="9179699"/>
          </a:xfrm>
          <a:prstGeom prst="rect">
            <a:avLst/>
          </a:prstGeom>
          <a:ln w="12700">
            <a:miter lim="400000"/>
          </a:ln>
        </p:spPr>
      </p:pic>
      <p:sp>
        <p:nvSpPr>
          <p:cNvPr id="6" name="Title 4">
            <a:extLst>
              <a:ext uri="{FF2B5EF4-FFF2-40B4-BE49-F238E27FC236}">
                <a16:creationId xmlns:a16="http://schemas.microsoft.com/office/drawing/2014/main" id="{21518BC7-D86A-7B01-D84E-73BCB648D38B}"/>
              </a:ext>
            </a:extLst>
          </p:cNvPr>
          <p:cNvSpPr txBox="1">
            <a:spLocks/>
          </p:cNvSpPr>
          <p:nvPr/>
        </p:nvSpPr>
        <p:spPr>
          <a:xfrm>
            <a:off x="647366" y="1392225"/>
            <a:ext cx="6951618" cy="1365748"/>
          </a:xfrm>
          <a:prstGeom prst="rect">
            <a:avLst/>
          </a:prstGeom>
        </p:spPr>
        <p:txBody>
          <a:bodyPr/>
          <a:lstStyle>
            <a:lvl1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1pPr>
            <a:lvl2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2pPr>
            <a:lvl3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3pPr>
            <a:lvl4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4pPr>
            <a:lvl5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5pPr>
            <a:lvl6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6pPr>
            <a:lvl7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7pPr>
            <a:lvl8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8pPr>
            <a:lvl9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9pPr>
          </a:lstStyle>
          <a:p>
            <a:pPr hangingPunct="1"/>
            <a:r>
              <a:rPr lang="en-GB" sz="10000" dirty="0">
                <a:solidFill>
                  <a:srgbClr val="EA4663"/>
                </a:solidFill>
                <a:latin typeface="TWK Everett Light" panose="020B0204000000000000" pitchFamily="34" charset="77"/>
              </a:rPr>
              <a:t>Executives</a:t>
            </a:r>
            <a:endParaRPr lang="x-none" sz="10000" dirty="0">
              <a:solidFill>
                <a:srgbClr val="EA4663"/>
              </a:solidFill>
              <a:latin typeface="TWK Everett Light" panose="020B0204000000000000" pitchFamily="34" charset="77"/>
            </a:endParaRPr>
          </a:p>
        </p:txBody>
      </p:sp>
    </p:spTree>
    <p:extLst>
      <p:ext uri="{BB962C8B-B14F-4D97-AF65-F5344CB8AC3E}">
        <p14:creationId xmlns:p14="http://schemas.microsoft.com/office/powerpoint/2010/main" val="9581764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4">
            <a:extLst>
              <a:ext uri="{FF2B5EF4-FFF2-40B4-BE49-F238E27FC236}">
                <a16:creationId xmlns:a16="http://schemas.microsoft.com/office/drawing/2014/main" id="{14ADFD0F-5AD5-C0E9-3EDA-DF4A816823C7}"/>
              </a:ext>
            </a:extLst>
          </p:cNvPr>
          <p:cNvSpPr txBox="1">
            <a:spLocks/>
          </p:cNvSpPr>
          <p:nvPr/>
        </p:nvSpPr>
        <p:spPr>
          <a:xfrm>
            <a:off x="947168" y="762640"/>
            <a:ext cx="9588563" cy="2145753"/>
          </a:xfrm>
          <a:prstGeom prst="rect">
            <a:avLst/>
          </a:prstGeom>
        </p:spPr>
        <p:txBody>
          <a:bodyPr/>
          <a:lstStyle>
            <a:lvl1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1pPr>
            <a:lvl2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2pPr>
            <a:lvl3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3pPr>
            <a:lvl4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4pPr>
            <a:lvl5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5pPr>
            <a:lvl6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6pPr>
            <a:lvl7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7pPr>
            <a:lvl8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8pPr>
            <a:lvl9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9pPr>
          </a:lstStyle>
          <a:p>
            <a:pPr defTabSz="1219215" hangingPunct="1">
              <a:lnSpc>
                <a:spcPct val="100000"/>
              </a:lnSpc>
              <a:defRPr/>
            </a:pPr>
            <a:r>
              <a:rPr lang="sk-SK" sz="13000" kern="1200" dirty="0">
                <a:solidFill>
                  <a:srgbClr val="EA4663"/>
                </a:solidFill>
                <a:latin typeface="TWK Everett Light" panose="020B0204000000000000" pitchFamily="34" charset="77"/>
                <a:ea typeface="ＭＳ Ｐゴシック" panose="020B0600070205080204" pitchFamily="34" charset="-128"/>
              </a:rPr>
              <a:t>Nadpis</a:t>
            </a:r>
            <a:endParaRPr lang="en-US" sz="13000" kern="1200" dirty="0">
              <a:solidFill>
                <a:srgbClr val="EA4663"/>
              </a:solidFill>
              <a:latin typeface="TWK Everett Light" panose="020B0204000000000000" pitchFamily="34" charset="77"/>
              <a:ea typeface="ＭＳ Ｐゴシック" panose="020B0600070205080204" pitchFamily="34" charset="-128"/>
            </a:endParaRPr>
          </a:p>
        </p:txBody>
      </p:sp>
      <p:sp>
        <p:nvSpPr>
          <p:cNvPr id="11" name="Disclaimer">
            <a:extLst>
              <a:ext uri="{FF2B5EF4-FFF2-40B4-BE49-F238E27FC236}">
                <a16:creationId xmlns:a16="http://schemas.microsoft.com/office/drawing/2014/main" id="{711B1216-E73F-2747-70F5-B88AC4BFD7FA}"/>
              </a:ext>
            </a:extLst>
          </p:cNvPr>
          <p:cNvSpPr txBox="1">
            <a:spLocks/>
          </p:cNvSpPr>
          <p:nvPr/>
        </p:nvSpPr>
        <p:spPr>
          <a:xfrm>
            <a:off x="947168" y="2908393"/>
            <a:ext cx="11244832" cy="1200329"/>
          </a:xfrm>
          <a:prstGeom prst="rect">
            <a:avLst/>
          </a:prstGeom>
        </p:spPr>
        <p:txBody>
          <a:bodyPr>
            <a:normAutofit/>
          </a:bodyPr>
          <a:lstStyle>
            <a:lvl1pPr marL="457200" indent="-457200" algn="l" defTabSz="1828800" rtl="0" eaLnBrk="1" latinLnBrk="0" hangingPunct="1">
              <a:lnSpc>
                <a:spcPct val="100000"/>
              </a:lnSpc>
              <a:spcBef>
                <a:spcPts val="2000"/>
              </a:spcBef>
              <a:buFont typeface="Arial" panose="020B0604020202020204" pitchFamily="34" charset="0"/>
              <a:buChar char="•"/>
              <a:defRPr sz="5600" kern="1200">
                <a:solidFill>
                  <a:schemeClr val="tx1"/>
                </a:solidFill>
                <a:latin typeface="TWK Everett" panose="020B0204000000000000" pitchFamily="34" charset="77"/>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TWK Everett" panose="020B0204000000000000" pitchFamily="34" charset="77"/>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TWK Everett" panose="020B0204000000000000" pitchFamily="34" charset="77"/>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buNone/>
            </a:pPr>
            <a:r>
              <a:rPr lang="sk-SK" sz="7200" dirty="0">
                <a:solidFill>
                  <a:srgbClr val="F4EEEE"/>
                </a:solidFill>
                <a:latin typeface="TWK Everett Light" panose="020B0204000000000000" pitchFamily="34" charset="77"/>
              </a:rPr>
              <a:t>Podnadpis</a:t>
            </a:r>
            <a:endParaRPr lang="en-GB" sz="7200" dirty="0">
              <a:solidFill>
                <a:srgbClr val="F4EEEE"/>
              </a:solidFill>
              <a:latin typeface="TWK Everett Light" panose="020B0204000000000000" pitchFamily="34" charset="77"/>
            </a:endParaRPr>
          </a:p>
        </p:txBody>
      </p:sp>
      <p:sp>
        <p:nvSpPr>
          <p:cNvPr id="22" name="The information provided is confidential, for personal use and for informational purposes only, subject to change without notice.…">
            <a:extLst>
              <a:ext uri="{FF2B5EF4-FFF2-40B4-BE49-F238E27FC236}">
                <a16:creationId xmlns:a16="http://schemas.microsoft.com/office/drawing/2014/main" id="{CDB58E36-6C4F-7A0F-E8F1-52DC39201F5B}"/>
              </a:ext>
            </a:extLst>
          </p:cNvPr>
          <p:cNvSpPr txBox="1">
            <a:spLocks/>
          </p:cNvSpPr>
          <p:nvPr/>
        </p:nvSpPr>
        <p:spPr>
          <a:xfrm>
            <a:off x="13139168" y="762641"/>
            <a:ext cx="10297665" cy="6095360"/>
          </a:xfrm>
          <a:prstGeom prst="rect">
            <a:avLst/>
          </a:prstGeom>
        </p:spPr>
        <p:txBody>
          <a:bodyPr/>
          <a:lst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TWK Everett" panose="020B0204000000000000" pitchFamily="34" charset="77"/>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TWK Everett" panose="020B0204000000000000" pitchFamily="34" charset="77"/>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TWK Everett" panose="020B0204000000000000" pitchFamily="34" charset="77"/>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TWK Everett" panose="020B0204000000000000" pitchFamily="34"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defTabSz="457200">
              <a:lnSpc>
                <a:spcPct val="120000"/>
              </a:lnSpc>
              <a:spcBef>
                <a:spcPts val="200"/>
              </a:spcBef>
              <a:buSzTx/>
              <a:buFont typeface="Arial"/>
              <a:buNone/>
              <a:defRPr sz="2500">
                <a:solidFill>
                  <a:srgbClr val="4E4C50"/>
                </a:solidFill>
                <a:latin typeface="Everett Regular"/>
                <a:ea typeface="Everett Regular"/>
                <a:cs typeface="Everett Regular"/>
                <a:sym typeface="Everett Regular"/>
              </a:defRPr>
            </a:pPr>
            <a:r>
              <a:rPr lang="sk-SK" dirty="0">
                <a:latin typeface="+mn-lt"/>
              </a:rPr>
              <a:t>Poskytnuté informácie sú dôverné, slúžia len na osobné použitie a len na informačné účely, môžu sa zmeniť bez upozornenia.</a:t>
            </a:r>
          </a:p>
          <a:p>
            <a:pPr marL="0" indent="0" defTabSz="457200">
              <a:lnSpc>
                <a:spcPct val="120000"/>
              </a:lnSpc>
              <a:spcBef>
                <a:spcPts val="200"/>
              </a:spcBef>
              <a:buSzTx/>
              <a:buFont typeface="Arial"/>
              <a:buNone/>
              <a:defRPr sz="2500">
                <a:solidFill>
                  <a:srgbClr val="4E4C50"/>
                </a:solidFill>
                <a:latin typeface="Everett Regular"/>
                <a:ea typeface="Everett Regular"/>
                <a:cs typeface="Everett Regular"/>
                <a:sym typeface="Everett Regular"/>
              </a:defRPr>
            </a:pPr>
            <a:r>
              <a:rPr lang="sk-SK" dirty="0">
                <a:latin typeface="+mn-lt"/>
              </a:rPr>
              <a:t>Žiadne informácie v tomto dokumente nepredstavujú žiadosť o predloženie alebo výzvu na predloženie ponuky ani ponuku alebo odporúčanie na nákup alebo predaj akýchkoľvek akcií alebo iných investičných nástrojov, na uskutočnenie akýchkoľvek transakcií alebo na uzavretie akéhokoľvek právneho úkonu akéhokoľvek druhu.</a:t>
            </a:r>
          </a:p>
          <a:p>
            <a:pPr marL="0" indent="0" defTabSz="457200">
              <a:lnSpc>
                <a:spcPct val="120000"/>
              </a:lnSpc>
              <a:spcBef>
                <a:spcPts val="200"/>
              </a:spcBef>
              <a:buFont typeface="Arial"/>
              <a:buNone/>
              <a:defRPr sz="2500">
                <a:solidFill>
                  <a:srgbClr val="4E4C50"/>
                </a:solidFill>
                <a:latin typeface="Everett Regular"/>
                <a:ea typeface="Everett Regular"/>
                <a:cs typeface="Everett Regular"/>
                <a:sym typeface="Everett Regular"/>
              </a:defRPr>
            </a:pPr>
            <a:endParaRPr lang="en-GB" sz="2500" dirty="0">
              <a:solidFill>
                <a:srgbClr val="4E4C50"/>
              </a:solidFill>
              <a:latin typeface="TWK Everett Light" panose="020B0204000000000000" pitchFamily="34" charset="77"/>
              <a:ea typeface="Everett Regular"/>
              <a:cs typeface="Everett Regular"/>
              <a:sym typeface="Everett Regular"/>
            </a:endParaRPr>
          </a:p>
        </p:txBody>
      </p:sp>
    </p:spTree>
    <p:extLst>
      <p:ext uri="{BB962C8B-B14F-4D97-AF65-F5344CB8AC3E}">
        <p14:creationId xmlns:p14="http://schemas.microsoft.com/office/powerpoint/2010/main" val="247483649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icture 2">
            <a:extLst>
              <a:ext uri="{FF2B5EF4-FFF2-40B4-BE49-F238E27FC236}">
                <a16:creationId xmlns:a16="http://schemas.microsoft.com/office/drawing/2014/main" id="{9717BC94-110A-087D-7A13-17AB94886763}"/>
              </a:ext>
            </a:extLst>
          </p:cNvPr>
          <p:cNvPicPr>
            <a:picLocks noChangeAspect="1"/>
          </p:cNvPicPr>
          <p:nvPr/>
        </p:nvPicPr>
        <p:blipFill rotWithShape="1">
          <a:blip r:embed="rId2"/>
          <a:srcRect l="20279" r="26685"/>
          <a:stretch/>
        </p:blipFill>
        <p:spPr>
          <a:xfrm>
            <a:off x="13471454" y="0"/>
            <a:ext cx="10912546" cy="13716000"/>
          </a:xfrm>
          <a:prstGeom prst="rect">
            <a:avLst/>
          </a:prstGeom>
        </p:spPr>
      </p:pic>
      <p:sp>
        <p:nvSpPr>
          <p:cNvPr id="3" name="Real estate  development">
            <a:extLst>
              <a:ext uri="{FF2B5EF4-FFF2-40B4-BE49-F238E27FC236}">
                <a16:creationId xmlns:a16="http://schemas.microsoft.com/office/drawing/2014/main" id="{FDD085F5-1C24-B727-2751-E84BFB7C1348}"/>
              </a:ext>
            </a:extLst>
          </p:cNvPr>
          <p:cNvSpPr txBox="1"/>
          <p:nvPr/>
        </p:nvSpPr>
        <p:spPr>
          <a:xfrm>
            <a:off x="2701634" y="2874335"/>
            <a:ext cx="7098152"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80000"/>
              </a:lnSpc>
              <a:defRPr sz="4000" b="0">
                <a:solidFill>
                  <a:srgbClr val="B42F51"/>
                </a:solidFill>
                <a:latin typeface="+mn-lt"/>
                <a:ea typeface="+mn-ea"/>
                <a:cs typeface="+mn-cs"/>
                <a:sym typeface="Everett Light"/>
              </a:defRPr>
            </a:pPr>
            <a:r>
              <a:rPr lang="sk-SK" b="0" dirty="0">
                <a:solidFill>
                  <a:srgbClr val="EA4663"/>
                </a:solidFill>
                <a:latin typeface="TWK Everett Light" panose="020B0204000000000000" pitchFamily="34" charset="77"/>
              </a:rPr>
              <a:t>Realitný</a:t>
            </a:r>
          </a:p>
          <a:p>
            <a:pPr algn="l">
              <a:lnSpc>
                <a:spcPct val="80000"/>
              </a:lnSpc>
              <a:defRPr sz="4000" b="0">
                <a:solidFill>
                  <a:srgbClr val="B42F51"/>
                </a:solidFill>
                <a:latin typeface="+mn-lt"/>
                <a:ea typeface="+mn-ea"/>
                <a:cs typeface="+mn-cs"/>
                <a:sym typeface="Everett Light"/>
              </a:defRPr>
            </a:pPr>
            <a:r>
              <a:rPr lang="sk-SK" dirty="0" err="1">
                <a:solidFill>
                  <a:srgbClr val="EA4663"/>
                </a:solidFill>
                <a:latin typeface="TWK Everett Light" panose="020B0204000000000000" pitchFamily="34" charset="77"/>
              </a:rPr>
              <a:t>development</a:t>
            </a:r>
            <a:endParaRPr b="0" dirty="0">
              <a:solidFill>
                <a:srgbClr val="EA4663"/>
              </a:solidFill>
              <a:latin typeface="TWK Everett Light" panose="020B0204000000000000" pitchFamily="34" charset="77"/>
            </a:endParaRPr>
          </a:p>
        </p:txBody>
      </p:sp>
      <p:sp>
        <p:nvSpPr>
          <p:cNvPr id="4" name="land acquisition…">
            <a:extLst>
              <a:ext uri="{FF2B5EF4-FFF2-40B4-BE49-F238E27FC236}">
                <a16:creationId xmlns:a16="http://schemas.microsoft.com/office/drawing/2014/main" id="{0B397A2D-896D-0ADA-C016-A9E85EF74BF5}"/>
              </a:ext>
            </a:extLst>
          </p:cNvPr>
          <p:cNvSpPr txBox="1"/>
          <p:nvPr/>
        </p:nvSpPr>
        <p:spPr>
          <a:xfrm>
            <a:off x="6806478" y="2781463"/>
            <a:ext cx="6664976" cy="29961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nadobudnutie pozemku</a:t>
            </a:r>
            <a:endParaRPr sz="2000" b="0" dirty="0"/>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projektový manažment</a:t>
            </a:r>
            <a:endParaRPr sz="2000" b="0" dirty="0"/>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návrh konceptu</a:t>
            </a:r>
            <a:endParaRPr sz="2000" b="0" dirty="0"/>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inžinierske služby</a:t>
            </a:r>
            <a:endParaRPr sz="2000" b="0" dirty="0"/>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leasingové činnosti</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správa nehnuteľností</a:t>
            </a:r>
            <a:endParaRPr sz="2000" b="0" dirty="0"/>
          </a:p>
        </p:txBody>
      </p:sp>
      <p:sp>
        <p:nvSpPr>
          <p:cNvPr id="5" name="Investment  management">
            <a:extLst>
              <a:ext uri="{FF2B5EF4-FFF2-40B4-BE49-F238E27FC236}">
                <a16:creationId xmlns:a16="http://schemas.microsoft.com/office/drawing/2014/main" id="{3230A98E-EDD0-DE5B-21E4-141216968ADB}"/>
              </a:ext>
            </a:extLst>
          </p:cNvPr>
          <p:cNvSpPr txBox="1"/>
          <p:nvPr/>
        </p:nvSpPr>
        <p:spPr>
          <a:xfrm>
            <a:off x="2701634" y="6073907"/>
            <a:ext cx="7098152" cy="16588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80000"/>
              </a:lnSpc>
              <a:defRPr sz="4000" b="0">
                <a:solidFill>
                  <a:srgbClr val="B42F51"/>
                </a:solidFill>
                <a:latin typeface="+mn-lt"/>
                <a:ea typeface="+mn-ea"/>
                <a:cs typeface="+mn-cs"/>
                <a:sym typeface="Everett Light"/>
              </a:defRPr>
            </a:pPr>
            <a:r>
              <a:rPr lang="sk-SK" sz="4000" b="0" dirty="0">
                <a:solidFill>
                  <a:srgbClr val="EA4663"/>
                </a:solidFill>
              </a:rPr>
              <a:t>Investičný </a:t>
            </a:r>
          </a:p>
          <a:p>
            <a:pPr algn="l">
              <a:lnSpc>
                <a:spcPct val="80000"/>
              </a:lnSpc>
              <a:defRPr sz="4000" b="0">
                <a:solidFill>
                  <a:srgbClr val="B42F51"/>
                </a:solidFill>
                <a:latin typeface="+mn-lt"/>
                <a:ea typeface="+mn-ea"/>
                <a:cs typeface="+mn-cs"/>
                <a:sym typeface="Everett Light"/>
              </a:defRPr>
            </a:pPr>
            <a:r>
              <a:rPr lang="sk-SK" sz="4000" b="0" dirty="0">
                <a:solidFill>
                  <a:srgbClr val="EA4663"/>
                </a:solidFill>
              </a:rPr>
              <a:t>manažment</a:t>
            </a:r>
            <a:endParaRPr sz="4000" b="0" dirty="0">
              <a:solidFill>
                <a:srgbClr val="EA4663"/>
              </a:solidFill>
            </a:endParaRPr>
          </a:p>
        </p:txBody>
      </p:sp>
      <p:sp>
        <p:nvSpPr>
          <p:cNvPr id="6" name="sale of projects…">
            <a:extLst>
              <a:ext uri="{FF2B5EF4-FFF2-40B4-BE49-F238E27FC236}">
                <a16:creationId xmlns:a16="http://schemas.microsoft.com/office/drawing/2014/main" id="{1FD9C863-92EF-6C39-E272-83A62A53EE33}"/>
              </a:ext>
            </a:extLst>
          </p:cNvPr>
          <p:cNvSpPr txBox="1"/>
          <p:nvPr/>
        </p:nvSpPr>
        <p:spPr>
          <a:xfrm>
            <a:off x="6806478" y="5946907"/>
            <a:ext cx="5823118" cy="28496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predaj projektov</a:t>
            </a:r>
            <a:endParaRPr sz="2000" b="0" dirty="0"/>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nákup projektov</a:t>
            </a:r>
            <a:endParaRPr sz="2000" b="0" dirty="0"/>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bankové financovanie projektov</a:t>
            </a:r>
            <a:endParaRPr sz="2000" b="0" dirty="0"/>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alternatívny zdroj kapitálu</a:t>
            </a:r>
            <a:endParaRPr sz="2000" b="0" dirty="0"/>
          </a:p>
        </p:txBody>
      </p:sp>
      <p:sp>
        <p:nvSpPr>
          <p:cNvPr id="7" name="Construction  management">
            <a:extLst>
              <a:ext uri="{FF2B5EF4-FFF2-40B4-BE49-F238E27FC236}">
                <a16:creationId xmlns:a16="http://schemas.microsoft.com/office/drawing/2014/main" id="{691265A4-E6BD-EBF1-DB11-BD731974761F}"/>
              </a:ext>
            </a:extLst>
          </p:cNvPr>
          <p:cNvSpPr txBox="1"/>
          <p:nvPr/>
        </p:nvSpPr>
        <p:spPr>
          <a:xfrm>
            <a:off x="2701634" y="9031851"/>
            <a:ext cx="7098152"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80000"/>
              </a:lnSpc>
              <a:defRPr sz="4000" b="0">
                <a:solidFill>
                  <a:srgbClr val="B42F51"/>
                </a:solidFill>
                <a:latin typeface="+mn-lt"/>
                <a:ea typeface="+mn-ea"/>
                <a:cs typeface="+mn-cs"/>
                <a:sym typeface="Everett Light"/>
              </a:defRPr>
            </a:pPr>
            <a:r>
              <a:rPr lang="sk-SK" b="0" dirty="0">
                <a:solidFill>
                  <a:srgbClr val="EA4663"/>
                </a:solidFill>
                <a:latin typeface="TWK Everett Light" panose="020B0204000000000000" pitchFamily="34" charset="77"/>
              </a:rPr>
              <a:t>Stavebný</a:t>
            </a:r>
          </a:p>
          <a:p>
            <a:pPr algn="l">
              <a:lnSpc>
                <a:spcPct val="80000"/>
              </a:lnSpc>
              <a:defRPr sz="4000" b="0">
                <a:solidFill>
                  <a:srgbClr val="B42F51"/>
                </a:solidFill>
                <a:latin typeface="+mn-lt"/>
                <a:ea typeface="+mn-ea"/>
                <a:cs typeface="+mn-cs"/>
                <a:sym typeface="Everett Light"/>
              </a:defRPr>
            </a:pPr>
            <a:r>
              <a:rPr lang="sk-SK" dirty="0">
                <a:solidFill>
                  <a:srgbClr val="EA4663"/>
                </a:solidFill>
                <a:latin typeface="TWK Everett Light" panose="020B0204000000000000" pitchFamily="34" charset="77"/>
              </a:rPr>
              <a:t>manažment</a:t>
            </a:r>
            <a:endParaRPr b="0" dirty="0">
              <a:solidFill>
                <a:srgbClr val="EA4663"/>
              </a:solidFill>
              <a:latin typeface="TWK Everett Light" panose="020B0204000000000000" pitchFamily="34" charset="77"/>
            </a:endParaRPr>
          </a:p>
        </p:txBody>
      </p:sp>
      <p:sp>
        <p:nvSpPr>
          <p:cNvPr id="8" name="project and technical documentation…">
            <a:extLst>
              <a:ext uri="{FF2B5EF4-FFF2-40B4-BE49-F238E27FC236}">
                <a16:creationId xmlns:a16="http://schemas.microsoft.com/office/drawing/2014/main" id="{51B7BA44-8B49-4CC7-30B5-046927ED42E0}"/>
              </a:ext>
            </a:extLst>
          </p:cNvPr>
          <p:cNvSpPr txBox="1"/>
          <p:nvPr/>
        </p:nvSpPr>
        <p:spPr>
          <a:xfrm>
            <a:off x="6806478" y="8912985"/>
            <a:ext cx="6777259" cy="28172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projektová a technická dokumentácia</a:t>
            </a:r>
            <a:endParaRPr sz="2000" b="0" dirty="0"/>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stavebné dodávky</a:t>
            </a:r>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stavebný dozor</a:t>
            </a:r>
            <a:endParaRPr sz="2000" b="0" dirty="0"/>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technický dozor investora</a:t>
            </a:r>
            <a:endParaRPr sz="2000" b="0" dirty="0"/>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dodávka na kľúč</a:t>
            </a:r>
            <a:endParaRPr sz="2000" b="0" dirty="0"/>
          </a:p>
          <a:p>
            <a:pPr marL="277812" indent="-277812" algn="l">
              <a:lnSpc>
                <a:spcPct val="110000"/>
              </a:lnSpc>
              <a:buSzPct val="145000"/>
              <a:buChar char="-"/>
              <a:defRPr sz="2500" b="0">
                <a:solidFill>
                  <a:srgbClr val="4E4C50"/>
                </a:solidFill>
                <a:latin typeface="Everett Regular"/>
                <a:ea typeface="Everett Regular"/>
                <a:cs typeface="Everett Regular"/>
                <a:sym typeface="Everett Regular"/>
              </a:defRPr>
            </a:pPr>
            <a:r>
              <a:rPr lang="sk-SK" sz="2000" b="0" dirty="0"/>
              <a:t>analýza potrieb klienta</a:t>
            </a:r>
            <a:endParaRPr sz="2000" b="0" dirty="0"/>
          </a:p>
        </p:txBody>
      </p:sp>
      <p:grpSp>
        <p:nvGrpSpPr>
          <p:cNvPr id="9" name="Skupina">
            <a:extLst>
              <a:ext uri="{FF2B5EF4-FFF2-40B4-BE49-F238E27FC236}">
                <a16:creationId xmlns:a16="http://schemas.microsoft.com/office/drawing/2014/main" id="{DE731433-FFE7-E3A8-791B-A3602A959CB9}"/>
              </a:ext>
            </a:extLst>
          </p:cNvPr>
          <p:cNvGrpSpPr/>
          <p:nvPr/>
        </p:nvGrpSpPr>
        <p:grpSpPr>
          <a:xfrm>
            <a:off x="920149" y="2548813"/>
            <a:ext cx="11709447" cy="6209893"/>
            <a:chOff x="0" y="0"/>
            <a:chExt cx="13074863" cy="6209892"/>
          </a:xfrm>
        </p:grpSpPr>
        <p:sp>
          <p:nvSpPr>
            <p:cNvPr id="10" name="Čiara">
              <a:extLst>
                <a:ext uri="{FF2B5EF4-FFF2-40B4-BE49-F238E27FC236}">
                  <a16:creationId xmlns:a16="http://schemas.microsoft.com/office/drawing/2014/main" id="{5A3FAED8-04BD-3162-74F6-A1601AB7B3A1}"/>
                </a:ext>
              </a:extLst>
            </p:cNvPr>
            <p:cNvSpPr/>
            <p:nvPr/>
          </p:nvSpPr>
          <p:spPr>
            <a:xfrm>
              <a:off x="0" y="0"/>
              <a:ext cx="13074864" cy="0"/>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11" name="Čiara">
              <a:extLst>
                <a:ext uri="{FF2B5EF4-FFF2-40B4-BE49-F238E27FC236}">
                  <a16:creationId xmlns:a16="http://schemas.microsoft.com/office/drawing/2014/main" id="{F4ECB56D-B9A7-073E-7492-2DC9D8AC1282}"/>
                </a:ext>
              </a:extLst>
            </p:cNvPr>
            <p:cNvSpPr/>
            <p:nvPr/>
          </p:nvSpPr>
          <p:spPr>
            <a:xfrm>
              <a:off x="0" y="3177627"/>
              <a:ext cx="13074864" cy="1"/>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12" name="Čiara">
              <a:extLst>
                <a:ext uri="{FF2B5EF4-FFF2-40B4-BE49-F238E27FC236}">
                  <a16:creationId xmlns:a16="http://schemas.microsoft.com/office/drawing/2014/main" id="{D9BF7611-2076-FA4F-E348-A2D2C45DF3FF}"/>
                </a:ext>
              </a:extLst>
            </p:cNvPr>
            <p:cNvSpPr/>
            <p:nvPr/>
          </p:nvSpPr>
          <p:spPr>
            <a:xfrm>
              <a:off x="0" y="6209892"/>
              <a:ext cx="13074864" cy="1"/>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grpSp>
      <p:sp>
        <p:nvSpPr>
          <p:cNvPr id="13" name="3">
            <a:extLst>
              <a:ext uri="{FF2B5EF4-FFF2-40B4-BE49-F238E27FC236}">
                <a16:creationId xmlns:a16="http://schemas.microsoft.com/office/drawing/2014/main" id="{3987755A-71A0-1F20-9760-4F65929AF68D}"/>
              </a:ext>
            </a:extLst>
          </p:cNvPr>
          <p:cNvSpPr txBox="1"/>
          <p:nvPr/>
        </p:nvSpPr>
        <p:spPr>
          <a:xfrm>
            <a:off x="821350" y="9111281"/>
            <a:ext cx="896965" cy="20559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80000"/>
              </a:lnSpc>
              <a:defRPr sz="18000" b="0">
                <a:solidFill>
                  <a:srgbClr val="B42F51"/>
                </a:solidFill>
                <a:latin typeface="+mn-lt"/>
                <a:ea typeface="+mn-ea"/>
                <a:cs typeface="+mn-cs"/>
                <a:sym typeface="Everett Light"/>
              </a:defRPr>
            </a:lvl1pPr>
          </a:lstStyle>
          <a:p>
            <a:r>
              <a:rPr sz="15000" dirty="0">
                <a:solidFill>
                  <a:srgbClr val="EA4663"/>
                </a:solidFill>
                <a:latin typeface="TWK Everett Light" panose="020B0204000000000000" pitchFamily="34" charset="77"/>
              </a:rPr>
              <a:t>3</a:t>
            </a:r>
          </a:p>
        </p:txBody>
      </p:sp>
      <p:sp>
        <p:nvSpPr>
          <p:cNvPr id="14" name="2">
            <a:extLst>
              <a:ext uri="{FF2B5EF4-FFF2-40B4-BE49-F238E27FC236}">
                <a16:creationId xmlns:a16="http://schemas.microsoft.com/office/drawing/2014/main" id="{69854F07-6C25-11B0-BB6B-B0465F5793B1}"/>
              </a:ext>
            </a:extLst>
          </p:cNvPr>
          <p:cNvSpPr txBox="1"/>
          <p:nvPr/>
        </p:nvSpPr>
        <p:spPr>
          <a:xfrm>
            <a:off x="821350" y="6101537"/>
            <a:ext cx="896965" cy="20559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80000"/>
              </a:lnSpc>
              <a:defRPr sz="18000" b="0">
                <a:solidFill>
                  <a:srgbClr val="B42F51"/>
                </a:solidFill>
                <a:latin typeface="+mn-lt"/>
                <a:ea typeface="+mn-ea"/>
                <a:cs typeface="+mn-cs"/>
                <a:sym typeface="Everett Light"/>
              </a:defRPr>
            </a:lvl1pPr>
          </a:lstStyle>
          <a:p>
            <a:r>
              <a:rPr sz="15000" dirty="0">
                <a:solidFill>
                  <a:srgbClr val="EA4663"/>
                </a:solidFill>
                <a:latin typeface="TWK Everett Light" panose="020B0204000000000000" pitchFamily="34" charset="77"/>
              </a:rPr>
              <a:t>2</a:t>
            </a:r>
          </a:p>
        </p:txBody>
      </p:sp>
      <p:sp>
        <p:nvSpPr>
          <p:cNvPr id="15" name="1">
            <a:extLst>
              <a:ext uri="{FF2B5EF4-FFF2-40B4-BE49-F238E27FC236}">
                <a16:creationId xmlns:a16="http://schemas.microsoft.com/office/drawing/2014/main" id="{06AD580C-FA9E-FC5C-14A4-2ED6F7F40792}"/>
              </a:ext>
            </a:extLst>
          </p:cNvPr>
          <p:cNvSpPr txBox="1"/>
          <p:nvPr/>
        </p:nvSpPr>
        <p:spPr>
          <a:xfrm>
            <a:off x="920149" y="2926886"/>
            <a:ext cx="896965" cy="20559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80000"/>
              </a:lnSpc>
              <a:defRPr sz="18000" b="0">
                <a:solidFill>
                  <a:srgbClr val="B42F51"/>
                </a:solidFill>
                <a:latin typeface="+mn-lt"/>
                <a:ea typeface="+mn-ea"/>
                <a:cs typeface="+mn-cs"/>
                <a:sym typeface="Everett Light"/>
              </a:defRPr>
            </a:lvl1pPr>
          </a:lstStyle>
          <a:p>
            <a:r>
              <a:rPr sz="15000" dirty="0">
                <a:solidFill>
                  <a:srgbClr val="EA4663"/>
                </a:solidFill>
                <a:latin typeface="TWK Everett Light" panose="020B0204000000000000" pitchFamily="34" charset="77"/>
              </a:rPr>
              <a:t>1</a:t>
            </a:r>
          </a:p>
        </p:txBody>
      </p:sp>
      <p:grpSp>
        <p:nvGrpSpPr>
          <p:cNvPr id="16" name="Group 15">
            <a:extLst>
              <a:ext uri="{FF2B5EF4-FFF2-40B4-BE49-F238E27FC236}">
                <a16:creationId xmlns:a16="http://schemas.microsoft.com/office/drawing/2014/main" id="{9B9629AC-6F26-3D4F-5863-19606D06861C}"/>
              </a:ext>
            </a:extLst>
          </p:cNvPr>
          <p:cNvGrpSpPr/>
          <p:nvPr/>
        </p:nvGrpSpPr>
        <p:grpSpPr>
          <a:xfrm>
            <a:off x="23886861" y="0"/>
            <a:ext cx="497139" cy="12001499"/>
            <a:chOff x="624473" y="0"/>
            <a:chExt cx="497139" cy="12001499"/>
          </a:xfrm>
          <a:solidFill>
            <a:srgbClr val="EA4663"/>
          </a:solidFill>
        </p:grpSpPr>
        <p:sp>
          <p:nvSpPr>
            <p:cNvPr id="17" name="Rectangle 16">
              <a:extLst>
                <a:ext uri="{FF2B5EF4-FFF2-40B4-BE49-F238E27FC236}">
                  <a16:creationId xmlns:a16="http://schemas.microsoft.com/office/drawing/2014/main" id="{F4A0E9B7-F2CB-7F45-4A05-134A4AA92CDA}"/>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8" name="Rectangle 17">
              <a:extLst>
                <a:ext uri="{FF2B5EF4-FFF2-40B4-BE49-F238E27FC236}">
                  <a16:creationId xmlns:a16="http://schemas.microsoft.com/office/drawing/2014/main" id="{264C5C66-1C0B-8F0D-4AC3-CF0C08459705}"/>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41A97C3D-D7AA-D9BC-2C4F-A9C88E7A8FEE}"/>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0" name="Rectangle 19">
              <a:extLst>
                <a:ext uri="{FF2B5EF4-FFF2-40B4-BE49-F238E27FC236}">
                  <a16:creationId xmlns:a16="http://schemas.microsoft.com/office/drawing/2014/main" id="{79E62554-FA73-C0E3-230D-00418F35308E}"/>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extLst>
      <p:ext uri="{BB962C8B-B14F-4D97-AF65-F5344CB8AC3E}">
        <p14:creationId xmlns:p14="http://schemas.microsoft.com/office/powerpoint/2010/main" val="239600839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C50F83-E963-AF68-6F27-E5C14465F78F}"/>
              </a:ext>
            </a:extLst>
          </p:cNvPr>
          <p:cNvSpPr/>
          <p:nvPr/>
        </p:nvSpPr>
        <p:spPr>
          <a:xfrm rot="5938905">
            <a:off x="13981941" y="14321341"/>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685191D3-E552-10C3-72B8-50226CC3F837}"/>
              </a:ext>
            </a:extLst>
          </p:cNvPr>
          <p:cNvSpPr/>
          <p:nvPr/>
        </p:nvSpPr>
        <p:spPr>
          <a:xfrm rot="2774871">
            <a:off x="168705" y="13933491"/>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5" name="Rectangle 4">
            <a:extLst>
              <a:ext uri="{FF2B5EF4-FFF2-40B4-BE49-F238E27FC236}">
                <a16:creationId xmlns:a16="http://schemas.microsoft.com/office/drawing/2014/main" id="{21BC4F72-64EA-EA7D-912A-20CC7C3FCE9F}"/>
              </a:ext>
            </a:extLst>
          </p:cNvPr>
          <p:cNvSpPr/>
          <p:nvPr/>
        </p:nvSpPr>
        <p:spPr>
          <a:xfrm rot="8023079">
            <a:off x="22535526" y="95233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261ADC3D-0502-AA46-0782-AFECB518990D}"/>
              </a:ext>
            </a:extLst>
          </p:cNvPr>
          <p:cNvSpPr/>
          <p:nvPr/>
        </p:nvSpPr>
        <p:spPr>
          <a:xfrm rot="1977822">
            <a:off x="19959563" y="134315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2" name="Rectangle 1">
            <a:extLst>
              <a:ext uri="{FF2B5EF4-FFF2-40B4-BE49-F238E27FC236}">
                <a16:creationId xmlns:a16="http://schemas.microsoft.com/office/drawing/2014/main" id="{F5FBC6D7-B3C0-512A-1BDA-89F011449AA6}"/>
              </a:ext>
            </a:extLst>
          </p:cNvPr>
          <p:cNvSpPr/>
          <p:nvPr/>
        </p:nvSpPr>
        <p:spPr>
          <a:xfrm rot="8023079">
            <a:off x="9048994" y="13559903"/>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9" name="Rectangle 8">
            <a:extLst>
              <a:ext uri="{FF2B5EF4-FFF2-40B4-BE49-F238E27FC236}">
                <a16:creationId xmlns:a16="http://schemas.microsoft.com/office/drawing/2014/main" id="{830CC7A8-5488-6177-D1CD-51722303C3C4}"/>
              </a:ext>
            </a:extLst>
          </p:cNvPr>
          <p:cNvSpPr/>
          <p:nvPr/>
        </p:nvSpPr>
        <p:spPr>
          <a:xfrm rot="5938905">
            <a:off x="4832511" y="1432133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Tree>
    <p:extLst>
      <p:ext uri="{BB962C8B-B14F-4D97-AF65-F5344CB8AC3E}">
        <p14:creationId xmlns:p14="http://schemas.microsoft.com/office/powerpoint/2010/main" val="22552353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C50F83-E963-AF68-6F27-E5C14465F78F}"/>
              </a:ext>
            </a:extLst>
          </p:cNvPr>
          <p:cNvSpPr/>
          <p:nvPr/>
        </p:nvSpPr>
        <p:spPr>
          <a:xfrm rot="8263547">
            <a:off x="11890899" y="14184236"/>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685191D3-E552-10C3-72B8-50226CC3F837}"/>
              </a:ext>
            </a:extLst>
          </p:cNvPr>
          <p:cNvSpPr/>
          <p:nvPr/>
        </p:nvSpPr>
        <p:spPr>
          <a:xfrm rot="4355959">
            <a:off x="257795" y="14184236"/>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5" name="Rectangle 4">
            <a:extLst>
              <a:ext uri="{FF2B5EF4-FFF2-40B4-BE49-F238E27FC236}">
                <a16:creationId xmlns:a16="http://schemas.microsoft.com/office/drawing/2014/main" id="{21BC4F72-64EA-EA7D-912A-20CC7C3FCE9F}"/>
              </a:ext>
            </a:extLst>
          </p:cNvPr>
          <p:cNvSpPr/>
          <p:nvPr/>
        </p:nvSpPr>
        <p:spPr>
          <a:xfrm rot="8023079">
            <a:off x="22070304" y="10598198"/>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261ADC3D-0502-AA46-0782-AFECB518990D}"/>
              </a:ext>
            </a:extLst>
          </p:cNvPr>
          <p:cNvSpPr/>
          <p:nvPr/>
        </p:nvSpPr>
        <p:spPr>
          <a:xfrm rot="1977822">
            <a:off x="17899914" y="1343156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2" name="Rectangle 1">
            <a:extLst>
              <a:ext uri="{FF2B5EF4-FFF2-40B4-BE49-F238E27FC236}">
                <a16:creationId xmlns:a16="http://schemas.microsoft.com/office/drawing/2014/main" id="{F5FBC6D7-B3C0-512A-1BDA-89F011449AA6}"/>
              </a:ext>
            </a:extLst>
          </p:cNvPr>
          <p:cNvSpPr/>
          <p:nvPr/>
        </p:nvSpPr>
        <p:spPr>
          <a:xfrm rot="6382210">
            <a:off x="8503168" y="14316851"/>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9" name="Rectangle 8">
            <a:extLst>
              <a:ext uri="{FF2B5EF4-FFF2-40B4-BE49-F238E27FC236}">
                <a16:creationId xmlns:a16="http://schemas.microsoft.com/office/drawing/2014/main" id="{830CC7A8-5488-6177-D1CD-51722303C3C4}"/>
              </a:ext>
            </a:extLst>
          </p:cNvPr>
          <p:cNvSpPr/>
          <p:nvPr/>
        </p:nvSpPr>
        <p:spPr>
          <a:xfrm rot="2415510">
            <a:off x="4463543" y="14048623"/>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Tree>
    <p:extLst>
      <p:ext uri="{BB962C8B-B14F-4D97-AF65-F5344CB8AC3E}">
        <p14:creationId xmlns:p14="http://schemas.microsoft.com/office/powerpoint/2010/main" val="36657396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F4FC8F8-A131-8F7D-4383-8B7AE1CF58CB}"/>
              </a:ext>
            </a:extLst>
          </p:cNvPr>
          <p:cNvGrpSpPr/>
          <p:nvPr/>
        </p:nvGrpSpPr>
        <p:grpSpPr>
          <a:xfrm>
            <a:off x="23877237" y="0"/>
            <a:ext cx="497139" cy="12001499"/>
            <a:chOff x="624473" y="0"/>
            <a:chExt cx="497139" cy="12001499"/>
          </a:xfrm>
          <a:solidFill>
            <a:srgbClr val="EA4663"/>
          </a:solidFill>
        </p:grpSpPr>
        <p:sp>
          <p:nvSpPr>
            <p:cNvPr id="9" name="Rectangle 8">
              <a:extLst>
                <a:ext uri="{FF2B5EF4-FFF2-40B4-BE49-F238E27FC236}">
                  <a16:creationId xmlns:a16="http://schemas.microsoft.com/office/drawing/2014/main" id="{9B36FEF4-B356-B749-A19D-E711E3743823}"/>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59EBECF-3A50-C4FD-AC3B-0C491FA6D0A3}"/>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83F2A542-487C-40B9-083A-1FF1C4460D60}"/>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32B8F9E4-A0BA-5C20-E5B5-CEC59981E53A}"/>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extLst>
      <p:ext uri="{BB962C8B-B14F-4D97-AF65-F5344CB8AC3E}">
        <p14:creationId xmlns:p14="http://schemas.microsoft.com/office/powerpoint/2010/main" val="3697880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F4FC8F8-A131-8F7D-4383-8B7AE1CF58CB}"/>
              </a:ext>
            </a:extLst>
          </p:cNvPr>
          <p:cNvGrpSpPr/>
          <p:nvPr/>
        </p:nvGrpSpPr>
        <p:grpSpPr>
          <a:xfrm>
            <a:off x="23877237" y="0"/>
            <a:ext cx="497139" cy="12001499"/>
            <a:chOff x="624473" y="0"/>
            <a:chExt cx="497139" cy="12001499"/>
          </a:xfrm>
          <a:solidFill>
            <a:srgbClr val="190D19"/>
          </a:solidFill>
        </p:grpSpPr>
        <p:sp>
          <p:nvSpPr>
            <p:cNvPr id="9" name="Rectangle 8">
              <a:extLst>
                <a:ext uri="{FF2B5EF4-FFF2-40B4-BE49-F238E27FC236}">
                  <a16:creationId xmlns:a16="http://schemas.microsoft.com/office/drawing/2014/main" id="{9B36FEF4-B356-B749-A19D-E711E3743823}"/>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59EBECF-3A50-C4FD-AC3B-0C491FA6D0A3}"/>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83F2A542-487C-40B9-083A-1FF1C4460D60}"/>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32B8F9E4-A0BA-5C20-E5B5-CEC59981E53A}"/>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extLst>
      <p:ext uri="{BB962C8B-B14F-4D97-AF65-F5344CB8AC3E}">
        <p14:creationId xmlns:p14="http://schemas.microsoft.com/office/powerpoint/2010/main" val="33596900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F4FC8F8-A131-8F7D-4383-8B7AE1CF58CB}"/>
              </a:ext>
            </a:extLst>
          </p:cNvPr>
          <p:cNvGrpSpPr/>
          <p:nvPr/>
        </p:nvGrpSpPr>
        <p:grpSpPr>
          <a:xfrm>
            <a:off x="23877237" y="0"/>
            <a:ext cx="497139" cy="12001499"/>
            <a:chOff x="624473" y="0"/>
            <a:chExt cx="497139" cy="12001499"/>
          </a:xfrm>
          <a:solidFill>
            <a:srgbClr val="EA4663"/>
          </a:solidFill>
        </p:grpSpPr>
        <p:sp>
          <p:nvSpPr>
            <p:cNvPr id="9" name="Rectangle 8">
              <a:extLst>
                <a:ext uri="{FF2B5EF4-FFF2-40B4-BE49-F238E27FC236}">
                  <a16:creationId xmlns:a16="http://schemas.microsoft.com/office/drawing/2014/main" id="{9B36FEF4-B356-B749-A19D-E711E3743823}"/>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59EBECF-3A50-C4FD-AC3B-0C491FA6D0A3}"/>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83F2A542-487C-40B9-083A-1FF1C4460D60}"/>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32B8F9E4-A0BA-5C20-E5B5-CEC59981E53A}"/>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grpSp>
        <p:nvGrpSpPr>
          <p:cNvPr id="3" name="Group 2">
            <a:extLst>
              <a:ext uri="{FF2B5EF4-FFF2-40B4-BE49-F238E27FC236}">
                <a16:creationId xmlns:a16="http://schemas.microsoft.com/office/drawing/2014/main" id="{BED01AD9-D7CC-79F1-DA20-6564C65DE9F3}"/>
              </a:ext>
            </a:extLst>
          </p:cNvPr>
          <p:cNvGrpSpPr/>
          <p:nvPr/>
        </p:nvGrpSpPr>
        <p:grpSpPr>
          <a:xfrm>
            <a:off x="-9458" y="1716505"/>
            <a:ext cx="497139" cy="12001499"/>
            <a:chOff x="624473" y="0"/>
            <a:chExt cx="497139" cy="12001499"/>
          </a:xfrm>
          <a:solidFill>
            <a:srgbClr val="190D19"/>
          </a:solidFill>
        </p:grpSpPr>
        <p:sp>
          <p:nvSpPr>
            <p:cNvPr id="4" name="Rectangle 3">
              <a:extLst>
                <a:ext uri="{FF2B5EF4-FFF2-40B4-BE49-F238E27FC236}">
                  <a16:creationId xmlns:a16="http://schemas.microsoft.com/office/drawing/2014/main" id="{E673F41B-BC19-DC2C-C1D8-A82BD1D50335}"/>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ectangle 4">
              <a:extLst>
                <a:ext uri="{FF2B5EF4-FFF2-40B4-BE49-F238E27FC236}">
                  <a16:creationId xmlns:a16="http://schemas.microsoft.com/office/drawing/2014/main" id="{55426775-B2C6-E926-0614-E9CCB768F3E1}"/>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CCF0CDFC-B475-87D3-04A5-0C6F60E79987}"/>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6218A243-E0F3-5F2D-977E-A83241B4B412}"/>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extLst>
      <p:ext uri="{BB962C8B-B14F-4D97-AF65-F5344CB8AC3E}">
        <p14:creationId xmlns:p14="http://schemas.microsoft.com/office/powerpoint/2010/main" val="3677527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F4EEEE"/>
        </a:solidFill>
        <a:effectLst/>
      </p:bgPr>
    </p:bg>
    <p:spTree>
      <p:nvGrpSpPr>
        <p:cNvPr id="1" name=""/>
        <p:cNvGrpSpPr/>
        <p:nvPr/>
      </p:nvGrpSpPr>
      <p:grpSpPr>
        <a:xfrm>
          <a:off x="0" y="0"/>
          <a:ext cx="0" cy="0"/>
          <a:chOff x="0" y="0"/>
          <a:chExt cx="0" cy="0"/>
        </a:xfrm>
      </p:grpSpPr>
      <p:sp>
        <p:nvSpPr>
          <p:cNvPr id="429" name="Real estate…"/>
          <p:cNvSpPr>
            <a:spLocks noGrp="1"/>
          </p:cNvSpPr>
          <p:nvPr>
            <p:ph type="body" idx="4294967295"/>
          </p:nvPr>
        </p:nvSpPr>
        <p:spPr>
          <a:xfrm>
            <a:off x="381000" y="566738"/>
            <a:ext cx="17668875" cy="7613650"/>
          </a:xfrm>
          <a:prstGeom prst="rect">
            <a:avLst/>
          </a:prstGeom>
          <a:noFill/>
        </p:spPr>
        <p:txBody>
          <a:bodyPr anchor="t">
            <a:normAutofit/>
          </a:body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sk-SK" dirty="0">
                <a:solidFill>
                  <a:srgbClr val="190D19"/>
                </a:solidFill>
                <a:latin typeface="TWK Everett Light" panose="020B0204000000000000" pitchFamily="34" charset="-18"/>
              </a:rPr>
              <a:t>Odkrývame potenciál </a:t>
            </a:r>
          </a:p>
          <a:p>
            <a:pPr marL="0" indent="0">
              <a:lnSpc>
                <a:spcPct val="80000"/>
              </a:lnSpc>
              <a:spcBef>
                <a:spcPts val="0"/>
              </a:spcBef>
              <a:buSzTx/>
              <a:buNone/>
              <a:defRPr sz="18000" spc="-360">
                <a:solidFill>
                  <a:srgbClr val="FFFFFF"/>
                </a:solidFill>
                <a:latin typeface="+mn-lt"/>
                <a:ea typeface="+mn-ea"/>
                <a:cs typeface="+mn-cs"/>
                <a:sym typeface="Everett Light"/>
              </a:defRPr>
            </a:pPr>
            <a:r>
              <a:rPr lang="sk-SK" dirty="0">
                <a:solidFill>
                  <a:srgbClr val="190D19"/>
                </a:solidFill>
                <a:latin typeface="TWK Everett Light" panose="020B0204000000000000" pitchFamily="34" charset="-18"/>
              </a:rPr>
              <a:t>mesta</a:t>
            </a:r>
            <a:endParaRPr sz="18000" spc="-360" dirty="0">
              <a:solidFill>
                <a:srgbClr val="190D19"/>
              </a:solidFill>
              <a:latin typeface="TWK Everett Light" panose="020B0204000000000000" pitchFamily="34" charset="-18"/>
            </a:endParaRPr>
          </a:p>
        </p:txBody>
      </p:sp>
      <p:sp>
        <p:nvSpPr>
          <p:cNvPr id="2" name="Rectangle 1">
            <a:extLst>
              <a:ext uri="{FF2B5EF4-FFF2-40B4-BE49-F238E27FC236}">
                <a16:creationId xmlns:a16="http://schemas.microsoft.com/office/drawing/2014/main" id="{ACD9C929-3EBD-E1F4-FE8F-8FC02BDF41B3}"/>
              </a:ext>
            </a:extLst>
          </p:cNvPr>
          <p:cNvSpPr/>
          <p:nvPr/>
        </p:nvSpPr>
        <p:spPr>
          <a:xfrm rot="8760177">
            <a:off x="13669099" y="744369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3" name="Rectangle 2">
            <a:extLst>
              <a:ext uri="{FF2B5EF4-FFF2-40B4-BE49-F238E27FC236}">
                <a16:creationId xmlns:a16="http://schemas.microsoft.com/office/drawing/2014/main" id="{10C8392E-41D4-FD41-3841-9B457680519C}"/>
              </a:ext>
            </a:extLst>
          </p:cNvPr>
          <p:cNvSpPr/>
          <p:nvPr/>
        </p:nvSpPr>
        <p:spPr>
          <a:xfrm rot="21553374">
            <a:off x="16260699" y="41878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4C6C83AC-3FE5-292C-A302-BE5199BC7B48}"/>
              </a:ext>
            </a:extLst>
          </p:cNvPr>
          <p:cNvSpPr/>
          <p:nvPr/>
        </p:nvSpPr>
        <p:spPr>
          <a:xfrm rot="4697179">
            <a:off x="20589489" y="58726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5" name="Rectangle 4">
            <a:extLst>
              <a:ext uri="{FF2B5EF4-FFF2-40B4-BE49-F238E27FC236}">
                <a16:creationId xmlns:a16="http://schemas.microsoft.com/office/drawing/2014/main" id="{11464DB8-CF4A-D827-BA9B-457D9B29C8B5}"/>
              </a:ext>
            </a:extLst>
          </p:cNvPr>
          <p:cNvSpPr/>
          <p:nvPr/>
        </p:nvSpPr>
        <p:spPr>
          <a:xfrm rot="19445612">
            <a:off x="20122472" y="79955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6" name="Rectangle 5">
            <a:extLst>
              <a:ext uri="{FF2B5EF4-FFF2-40B4-BE49-F238E27FC236}">
                <a16:creationId xmlns:a16="http://schemas.microsoft.com/office/drawing/2014/main" id="{D51A48A3-96E3-492E-FDD1-E9B0C1919810}"/>
              </a:ext>
            </a:extLst>
          </p:cNvPr>
          <p:cNvSpPr/>
          <p:nvPr/>
        </p:nvSpPr>
        <p:spPr>
          <a:xfrm rot="5565842">
            <a:off x="16050244" y="-94066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7" name="Rectangle 6">
            <a:extLst>
              <a:ext uri="{FF2B5EF4-FFF2-40B4-BE49-F238E27FC236}">
                <a16:creationId xmlns:a16="http://schemas.microsoft.com/office/drawing/2014/main" id="{DFF9AE26-6B42-1B5C-A227-91307D2C1B45}"/>
              </a:ext>
            </a:extLst>
          </p:cNvPr>
          <p:cNvSpPr/>
          <p:nvPr/>
        </p:nvSpPr>
        <p:spPr>
          <a:xfrm rot="759852">
            <a:off x="21846540" y="1238222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7FAB6141-E576-C38F-8CEB-A97DAC166B0C}"/>
              </a:ext>
            </a:extLst>
          </p:cNvPr>
          <p:cNvSpPr/>
          <p:nvPr/>
        </p:nvSpPr>
        <p:spPr>
          <a:xfrm rot="6375293">
            <a:off x="16749491" y="1006799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pic>
        <p:nvPicPr>
          <p:cNvPr id="10" name="Picture 9">
            <a:extLst>
              <a:ext uri="{FF2B5EF4-FFF2-40B4-BE49-F238E27FC236}">
                <a16:creationId xmlns:a16="http://schemas.microsoft.com/office/drawing/2014/main" id="{E41E78FE-59DD-D8B3-B87F-6DE5F1449E4C}"/>
              </a:ext>
            </a:extLst>
          </p:cNvPr>
          <p:cNvPicPr>
            <a:picLocks noChangeAspect="1"/>
          </p:cNvPicPr>
          <p:nvPr/>
        </p:nvPicPr>
        <p:blipFill>
          <a:blip r:embed="rId2"/>
          <a:stretch>
            <a:fillRect/>
          </a:stretch>
        </p:blipFill>
        <p:spPr>
          <a:xfrm>
            <a:off x="753035" y="12228077"/>
            <a:ext cx="3953436" cy="787822"/>
          </a:xfrm>
          <a:prstGeom prst="rect">
            <a:avLst/>
          </a:prstGeom>
        </p:spPr>
      </p:pic>
    </p:spTree>
    <p:extLst>
      <p:ext uri="{BB962C8B-B14F-4D97-AF65-F5344CB8AC3E}">
        <p14:creationId xmlns:p14="http://schemas.microsoft.com/office/powerpoint/2010/main" val="326743672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C50F83-E963-AF68-6F27-E5C14465F78F}"/>
              </a:ext>
            </a:extLst>
          </p:cNvPr>
          <p:cNvSpPr/>
          <p:nvPr/>
        </p:nvSpPr>
        <p:spPr>
          <a:xfrm rot="5938905">
            <a:off x="15745611" y="1021976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685191D3-E552-10C3-72B8-50226CC3F837}"/>
              </a:ext>
            </a:extLst>
          </p:cNvPr>
          <p:cNvSpPr/>
          <p:nvPr/>
        </p:nvSpPr>
        <p:spPr>
          <a:xfrm rot="2774871">
            <a:off x="17044999" y="4848326"/>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5" name="Rectangle 4">
            <a:extLst>
              <a:ext uri="{FF2B5EF4-FFF2-40B4-BE49-F238E27FC236}">
                <a16:creationId xmlns:a16="http://schemas.microsoft.com/office/drawing/2014/main" id="{21BC4F72-64EA-EA7D-912A-20CC7C3FCE9F}"/>
              </a:ext>
            </a:extLst>
          </p:cNvPr>
          <p:cNvSpPr/>
          <p:nvPr/>
        </p:nvSpPr>
        <p:spPr>
          <a:xfrm rot="8023079">
            <a:off x="20624384" y="8210363"/>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6" name="Rectangle 5">
            <a:extLst>
              <a:ext uri="{FF2B5EF4-FFF2-40B4-BE49-F238E27FC236}">
                <a16:creationId xmlns:a16="http://schemas.microsoft.com/office/drawing/2014/main" id="{954C241D-AC95-BD9D-6693-E5FF5DF943FE}"/>
              </a:ext>
            </a:extLst>
          </p:cNvPr>
          <p:cNvSpPr/>
          <p:nvPr/>
        </p:nvSpPr>
        <p:spPr>
          <a:xfrm rot="1977822">
            <a:off x="21628430" y="235968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7" name="Rectangle 6">
            <a:extLst>
              <a:ext uri="{FF2B5EF4-FFF2-40B4-BE49-F238E27FC236}">
                <a16:creationId xmlns:a16="http://schemas.microsoft.com/office/drawing/2014/main" id="{12A75D56-6089-2F37-378F-5BF53BE619D0}"/>
              </a:ext>
            </a:extLst>
          </p:cNvPr>
          <p:cNvSpPr/>
          <p:nvPr/>
        </p:nvSpPr>
        <p:spPr>
          <a:xfrm rot="9067901">
            <a:off x="18109830" y="-523113"/>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261ADC3D-0502-AA46-0782-AFECB518990D}"/>
              </a:ext>
            </a:extLst>
          </p:cNvPr>
          <p:cNvSpPr/>
          <p:nvPr/>
        </p:nvSpPr>
        <p:spPr>
          <a:xfrm rot="1977822">
            <a:off x="19154172" y="132069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Tree>
    <p:extLst>
      <p:ext uri="{BB962C8B-B14F-4D97-AF65-F5344CB8AC3E}">
        <p14:creationId xmlns:p14="http://schemas.microsoft.com/office/powerpoint/2010/main" val="41616765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C50F83-E963-AF68-6F27-E5C14465F78F}"/>
              </a:ext>
            </a:extLst>
          </p:cNvPr>
          <p:cNvSpPr/>
          <p:nvPr/>
        </p:nvSpPr>
        <p:spPr>
          <a:xfrm rot="8678536">
            <a:off x="17044998" y="10671768"/>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685191D3-E552-10C3-72B8-50226CC3F837}"/>
              </a:ext>
            </a:extLst>
          </p:cNvPr>
          <p:cNvSpPr/>
          <p:nvPr/>
        </p:nvSpPr>
        <p:spPr>
          <a:xfrm rot="7635966">
            <a:off x="17904402" y="438310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5" name="Rectangle 4">
            <a:extLst>
              <a:ext uri="{FF2B5EF4-FFF2-40B4-BE49-F238E27FC236}">
                <a16:creationId xmlns:a16="http://schemas.microsoft.com/office/drawing/2014/main" id="{21BC4F72-64EA-EA7D-912A-20CC7C3FCE9F}"/>
              </a:ext>
            </a:extLst>
          </p:cNvPr>
          <p:cNvSpPr/>
          <p:nvPr/>
        </p:nvSpPr>
        <p:spPr>
          <a:xfrm rot="12884174">
            <a:off x="21201900" y="8208781"/>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6" name="Rectangle 5">
            <a:extLst>
              <a:ext uri="{FF2B5EF4-FFF2-40B4-BE49-F238E27FC236}">
                <a16:creationId xmlns:a16="http://schemas.microsoft.com/office/drawing/2014/main" id="{954C241D-AC95-BD9D-6693-E5FF5DF943FE}"/>
              </a:ext>
            </a:extLst>
          </p:cNvPr>
          <p:cNvSpPr/>
          <p:nvPr/>
        </p:nvSpPr>
        <p:spPr>
          <a:xfrm rot="6838917">
            <a:off x="21846540" y="2505951"/>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7" name="Rectangle 6">
            <a:extLst>
              <a:ext uri="{FF2B5EF4-FFF2-40B4-BE49-F238E27FC236}">
                <a16:creationId xmlns:a16="http://schemas.microsoft.com/office/drawing/2014/main" id="{12A75D56-6089-2F37-378F-5BF53BE619D0}"/>
              </a:ext>
            </a:extLst>
          </p:cNvPr>
          <p:cNvSpPr/>
          <p:nvPr/>
        </p:nvSpPr>
        <p:spPr>
          <a:xfrm rot="13928996">
            <a:off x="16645053" y="-822266"/>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261ADC3D-0502-AA46-0782-AFECB518990D}"/>
              </a:ext>
            </a:extLst>
          </p:cNvPr>
          <p:cNvSpPr/>
          <p:nvPr/>
        </p:nvSpPr>
        <p:spPr>
          <a:xfrm rot="6838917">
            <a:off x="19423105" y="13182600"/>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Tree>
    <p:extLst>
      <p:ext uri="{BB962C8B-B14F-4D97-AF65-F5344CB8AC3E}">
        <p14:creationId xmlns:p14="http://schemas.microsoft.com/office/powerpoint/2010/main" val="16486014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7D82AE36-74CF-251D-45F4-FF7A2A6F9C98}"/>
              </a:ext>
            </a:extLst>
          </p:cNvPr>
          <p:cNvCxnSpPr>
            <a:cxnSpLocks/>
          </p:cNvCxnSpPr>
          <p:nvPr/>
        </p:nvCxnSpPr>
        <p:spPr>
          <a:xfrm>
            <a:off x="986259" y="6518511"/>
            <a:ext cx="23397741" cy="0"/>
          </a:xfrm>
          <a:prstGeom prst="line">
            <a:avLst/>
          </a:prstGeom>
          <a:noFill/>
          <a:ln w="25400" cap="flat">
            <a:solidFill>
              <a:srgbClr val="190D19"/>
            </a:solidFill>
            <a:prstDash val="solid"/>
            <a:miter lim="400000"/>
          </a:ln>
          <a:effectLst/>
          <a:sp3d/>
        </p:spPr>
        <p:style>
          <a:lnRef idx="0">
            <a:scrgbClr r="0" g="0" b="0"/>
          </a:lnRef>
          <a:fillRef idx="0">
            <a:scrgbClr r="0" g="0" b="0"/>
          </a:fillRef>
          <a:effectRef idx="0">
            <a:scrgbClr r="0" g="0" b="0"/>
          </a:effectRef>
          <a:fontRef idx="none"/>
        </p:style>
      </p:cxnSp>
      <p:sp>
        <p:nvSpPr>
          <p:cNvPr id="599" name="Acquisition of land for speculative development in the future CBD of Bratislava"/>
          <p:cNvSpPr txBox="1"/>
          <p:nvPr/>
        </p:nvSpPr>
        <p:spPr>
          <a:xfrm>
            <a:off x="923701" y="10748750"/>
            <a:ext cx="3863672" cy="1270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lang="sk-SK" dirty="0">
                <a:solidFill>
                  <a:srgbClr val="23181C"/>
                </a:solidFill>
                <a:latin typeface="TWK Everett Light" panose="020B0204000000000000" pitchFamily="34" charset="-18"/>
              </a:rPr>
              <a:t>Akvizícia pozemku na špekulatívnu zástavbu v budúcej CBD Bratislavy</a:t>
            </a:r>
            <a:endParaRPr dirty="0">
              <a:solidFill>
                <a:srgbClr val="23181C"/>
              </a:solidFill>
              <a:latin typeface="TWK Everett Light" panose="020B0204000000000000" pitchFamily="34" charset="-18"/>
            </a:endParaRPr>
          </a:p>
        </p:txBody>
      </p:sp>
      <p:sp>
        <p:nvSpPr>
          <p:cNvPr id="600" name="Company establishment and first acquisition"/>
          <p:cNvSpPr txBox="1"/>
          <p:nvPr/>
        </p:nvSpPr>
        <p:spPr>
          <a:xfrm>
            <a:off x="882824" y="9675422"/>
            <a:ext cx="4391545"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r>
              <a:rPr lang="sk-SK" dirty="0">
                <a:solidFill>
                  <a:srgbClr val="EA4663"/>
                </a:solidFill>
                <a:latin typeface="TWK Everett Light" panose="020B0204000000000000" pitchFamily="34" charset="-18"/>
              </a:rPr>
              <a:t>Založenie spoločnosti a prvá akvizícia</a:t>
            </a:r>
            <a:endParaRPr dirty="0">
              <a:solidFill>
                <a:srgbClr val="EA4663"/>
              </a:solidFill>
              <a:latin typeface="TWK Everett Light" panose="020B0204000000000000" pitchFamily="34" charset="-18"/>
            </a:endParaRPr>
          </a:p>
        </p:txBody>
      </p:sp>
      <p:sp>
        <p:nvSpPr>
          <p:cNvPr id="601" name="Completion of 20,000 m² GLA of office development with 100% occupancy in projects BBC III and BBC I"/>
          <p:cNvSpPr txBox="1"/>
          <p:nvPr/>
        </p:nvSpPr>
        <p:spPr>
          <a:xfrm>
            <a:off x="4213346" y="1964029"/>
            <a:ext cx="3558020" cy="14363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fontScale="92500"/>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lang="sk-SK" dirty="0">
                <a:solidFill>
                  <a:srgbClr val="190D19"/>
                </a:solidFill>
                <a:latin typeface="TWK Everett Light" panose="020B0204000000000000" pitchFamily="34" charset="-18"/>
              </a:rPr>
              <a:t>Dokončenie 20 000 m² GLA kancelárskeho </a:t>
            </a:r>
            <a:r>
              <a:rPr lang="sk-SK" dirty="0" err="1">
                <a:solidFill>
                  <a:srgbClr val="190D19"/>
                </a:solidFill>
                <a:latin typeface="TWK Everett Light" panose="020B0204000000000000" pitchFamily="34" charset="-18"/>
              </a:rPr>
              <a:t>developmentu</a:t>
            </a:r>
            <a:r>
              <a:rPr lang="sk-SK" dirty="0">
                <a:solidFill>
                  <a:srgbClr val="190D19"/>
                </a:solidFill>
                <a:latin typeface="TWK Everett Light" panose="020B0204000000000000" pitchFamily="34" charset="-18"/>
              </a:rPr>
              <a:t> so 100 % obsadenosťou v projektoch BBC III a BBC I</a:t>
            </a:r>
            <a:endParaRPr dirty="0">
              <a:solidFill>
                <a:srgbClr val="190D19"/>
              </a:solidFill>
              <a:latin typeface="TWK Everett Light" panose="020B0204000000000000" pitchFamily="34" charset="-18"/>
            </a:endParaRPr>
          </a:p>
        </p:txBody>
      </p:sp>
      <p:sp>
        <p:nvSpPr>
          <p:cNvPr id="602" name="First completed project"/>
          <p:cNvSpPr txBox="1"/>
          <p:nvPr/>
        </p:nvSpPr>
        <p:spPr>
          <a:xfrm>
            <a:off x="4219738" y="948329"/>
            <a:ext cx="3603676"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r>
              <a:rPr lang="sk-SK" dirty="0">
                <a:solidFill>
                  <a:srgbClr val="EA4663"/>
                </a:solidFill>
                <a:latin typeface="TWK Everett Light" panose="020B0204000000000000" pitchFamily="34" charset="-18"/>
              </a:rPr>
              <a:t>Prvý dokončený projekt</a:t>
            </a:r>
            <a:endParaRPr dirty="0">
              <a:solidFill>
                <a:srgbClr val="EA4663"/>
              </a:solidFill>
              <a:latin typeface="TWK Everett Light" panose="020B0204000000000000" pitchFamily="34" charset="-18"/>
            </a:endParaRPr>
          </a:p>
        </p:txBody>
      </p:sp>
      <p:sp>
        <p:nvSpPr>
          <p:cNvPr id="603" name="Completion of 38,000 m² GLA of office development with 100% occupancy in project BBC V…"/>
          <p:cNvSpPr txBox="1"/>
          <p:nvPr/>
        </p:nvSpPr>
        <p:spPr>
          <a:xfrm>
            <a:off x="7202104" y="10748750"/>
            <a:ext cx="4989895" cy="19143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Autofit/>
          </a:bodyPr>
          <a:lstStyle/>
          <a:p>
            <a:pPr algn="l">
              <a:lnSpc>
                <a:spcPct val="110000"/>
              </a:lnSpc>
              <a:spcBef>
                <a:spcPts val="1000"/>
              </a:spcBef>
              <a:defRPr sz="2000" b="0">
                <a:solidFill>
                  <a:srgbClr val="4E4C50"/>
                </a:solidFill>
                <a:latin typeface="Everett Regular"/>
                <a:ea typeface="Everett Regular"/>
                <a:cs typeface="Everett Regular"/>
                <a:sym typeface="Everett Regular"/>
              </a:defRPr>
            </a:pPr>
            <a:r>
              <a:rPr lang="sk-SK" sz="2000" b="0" dirty="0">
                <a:solidFill>
                  <a:srgbClr val="23181C"/>
                </a:solidFill>
                <a:latin typeface="TWK Everett Light" panose="020B0204000000000000" pitchFamily="34" charset="-18"/>
              </a:rPr>
              <a:t>Dokončenie 38 000 m² GLA kancelárskeho </a:t>
            </a:r>
            <a:r>
              <a:rPr lang="sk-SK" sz="2000" b="0" dirty="0" err="1">
                <a:solidFill>
                  <a:srgbClr val="23181C"/>
                </a:solidFill>
                <a:latin typeface="TWK Everett Light" panose="020B0204000000000000" pitchFamily="34" charset="-18"/>
              </a:rPr>
              <a:t>developmentu</a:t>
            </a:r>
            <a:r>
              <a:rPr lang="sk-SK" sz="2000" b="0" dirty="0">
                <a:solidFill>
                  <a:srgbClr val="23181C"/>
                </a:solidFill>
                <a:latin typeface="TWK Everett Light" panose="020B0204000000000000" pitchFamily="34" charset="-18"/>
              </a:rPr>
              <a:t> so 100 % obsadenosťou v projekte BBC V</a:t>
            </a:r>
          </a:p>
          <a:p>
            <a:pPr algn="l">
              <a:lnSpc>
                <a:spcPct val="110000"/>
              </a:lnSpc>
              <a:spcBef>
                <a:spcPts val="1000"/>
              </a:spcBef>
              <a:defRPr sz="2000" b="0">
                <a:solidFill>
                  <a:srgbClr val="4E4C50"/>
                </a:solidFill>
                <a:latin typeface="Everett Regular"/>
                <a:ea typeface="Everett Regular"/>
                <a:cs typeface="Everett Regular"/>
                <a:sym typeface="Everett Regular"/>
              </a:defRPr>
            </a:pPr>
            <a:r>
              <a:rPr lang="sk-SK" sz="2000" b="0" dirty="0" err="1">
                <a:solidFill>
                  <a:srgbClr val="23181C"/>
                </a:solidFill>
                <a:latin typeface="TWK Everett Light" panose="020B0204000000000000" pitchFamily="34" charset="-18"/>
              </a:rPr>
              <a:t>Deinvestovanie</a:t>
            </a:r>
            <a:r>
              <a:rPr lang="sk-SK" sz="2000" b="0" dirty="0">
                <a:solidFill>
                  <a:srgbClr val="23181C"/>
                </a:solidFill>
                <a:latin typeface="TWK Everett Light" panose="020B0204000000000000" pitchFamily="34" charset="-18"/>
              </a:rPr>
              <a:t> balíka projektov BBC III, BBC IV a BBC V na </a:t>
            </a:r>
            <a:r>
              <a:rPr lang="sk-SK" sz="2000" b="0" dirty="0" err="1">
                <a:solidFill>
                  <a:srgbClr val="23181C"/>
                </a:solidFill>
                <a:latin typeface="TWK Everett Light" panose="020B0204000000000000" pitchFamily="34" charset="-18"/>
              </a:rPr>
              <a:t>Heitman</a:t>
            </a:r>
            <a:endParaRPr sz="2000" b="0" dirty="0">
              <a:solidFill>
                <a:srgbClr val="23181C"/>
              </a:solidFill>
              <a:latin typeface="TWK Everett Light" panose="020B0204000000000000" pitchFamily="34" charset="-18"/>
            </a:endParaRPr>
          </a:p>
        </p:txBody>
      </p:sp>
      <p:sp>
        <p:nvSpPr>
          <p:cNvPr id="604" name="First  reinvestment"/>
          <p:cNvSpPr txBox="1"/>
          <p:nvPr/>
        </p:nvSpPr>
        <p:spPr>
          <a:xfrm>
            <a:off x="7221197" y="9675422"/>
            <a:ext cx="4391544"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algn="l">
              <a:lnSpc>
                <a:spcPct val="90000"/>
              </a:lnSpc>
              <a:defRPr sz="3000" b="0">
                <a:solidFill>
                  <a:srgbClr val="B42F51"/>
                </a:solidFill>
                <a:latin typeface="Everett Regular"/>
                <a:ea typeface="Everett Regular"/>
                <a:cs typeface="Everett Regular"/>
                <a:sym typeface="Everett Regular"/>
              </a:defRPr>
            </a:pPr>
            <a:r>
              <a:rPr lang="sk-SK" sz="3000" b="0" dirty="0">
                <a:solidFill>
                  <a:srgbClr val="EA4663"/>
                </a:solidFill>
                <a:latin typeface="TWK Everett Light" panose="020B0204000000000000" pitchFamily="34" charset="-18"/>
              </a:rPr>
              <a:t>Prvá reinvestícia</a:t>
            </a:r>
            <a:endParaRPr sz="3000" b="0" dirty="0">
              <a:solidFill>
                <a:srgbClr val="EA4663"/>
              </a:solidFill>
              <a:latin typeface="TWK Everett Light" panose="020B0204000000000000" pitchFamily="34" charset="-18"/>
            </a:endParaRPr>
          </a:p>
        </p:txBody>
      </p:sp>
      <p:sp>
        <p:nvSpPr>
          <p:cNvPr id="605" name="Acquisition of plot in size 6.0 ha in the wider city center of Bratislava. Project for 1,200 residential units and 30,000 m2 GLA of office development"/>
          <p:cNvSpPr txBox="1"/>
          <p:nvPr/>
        </p:nvSpPr>
        <p:spPr>
          <a:xfrm>
            <a:off x="9843944" y="1964029"/>
            <a:ext cx="4590155" cy="18525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lang="sk-SK" dirty="0">
                <a:solidFill>
                  <a:srgbClr val="23181C"/>
                </a:solidFill>
                <a:latin typeface="TWK Everett Light" panose="020B0204000000000000" pitchFamily="34" charset="-18"/>
              </a:rPr>
              <a:t>Akvizícia pozemku o veľkosti 6,0 ha v širšom centre Bratislavy. Projekt 1 200 bytových jednotiek a 30 000 </a:t>
            </a:r>
            <a:r>
              <a:rPr lang="sk-SK" dirty="0">
                <a:solidFill>
                  <a:srgbClr val="190D19"/>
                </a:solidFill>
                <a:latin typeface="TWK Everett Light" panose="020B0204000000000000" pitchFamily="34" charset="-18"/>
              </a:rPr>
              <a:t>m²</a:t>
            </a:r>
            <a:r>
              <a:rPr lang="sk-SK" dirty="0">
                <a:solidFill>
                  <a:srgbClr val="23181C"/>
                </a:solidFill>
                <a:latin typeface="TWK Everett Light" panose="020B0204000000000000" pitchFamily="34" charset="-18"/>
              </a:rPr>
              <a:t> GLA kancelárskeho </a:t>
            </a:r>
            <a:r>
              <a:rPr lang="sk-SK" dirty="0" err="1">
                <a:solidFill>
                  <a:srgbClr val="23181C"/>
                </a:solidFill>
                <a:latin typeface="TWK Everett Light" panose="020B0204000000000000" pitchFamily="34" charset="-18"/>
              </a:rPr>
              <a:t>developmentu</a:t>
            </a:r>
            <a:endParaRPr dirty="0">
              <a:solidFill>
                <a:srgbClr val="23181C"/>
              </a:solidFill>
              <a:latin typeface="TWK Everett Light" panose="020B0204000000000000" pitchFamily="34" charset="-18"/>
            </a:endParaRPr>
          </a:p>
        </p:txBody>
      </p:sp>
      <p:sp>
        <p:nvSpPr>
          <p:cNvPr id="606" name="Next stage of acquisition"/>
          <p:cNvSpPr txBox="1"/>
          <p:nvPr/>
        </p:nvSpPr>
        <p:spPr>
          <a:xfrm>
            <a:off x="9824937" y="948329"/>
            <a:ext cx="4086428"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r>
              <a:rPr lang="sk-SK" dirty="0">
                <a:solidFill>
                  <a:srgbClr val="EA4663"/>
                </a:solidFill>
                <a:latin typeface="TWK Everett Light" panose="020B0204000000000000" pitchFamily="34" charset="-18"/>
              </a:rPr>
              <a:t>Ďalšia fáza akvizície</a:t>
            </a:r>
            <a:endParaRPr dirty="0">
              <a:solidFill>
                <a:srgbClr val="EA4663"/>
              </a:solidFill>
              <a:latin typeface="TWK Everett Light" panose="020B0204000000000000" pitchFamily="34" charset="-18"/>
            </a:endParaRPr>
          </a:p>
        </p:txBody>
      </p:sp>
      <p:sp>
        <p:nvSpPr>
          <p:cNvPr id="607" name="Acquisition of Buda Square, 17,600 m² GLA of office space"/>
          <p:cNvSpPr txBox="1"/>
          <p:nvPr/>
        </p:nvSpPr>
        <p:spPr>
          <a:xfrm>
            <a:off x="12892972" y="10748750"/>
            <a:ext cx="4391544" cy="14363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lang="sk-SK" dirty="0">
                <a:solidFill>
                  <a:srgbClr val="190D19"/>
                </a:solidFill>
                <a:latin typeface="TWK Everett Light" panose="020B0204000000000000" pitchFamily="34" charset="-18"/>
              </a:rPr>
              <a:t>Akvizícia B</a:t>
            </a:r>
            <a:r>
              <a:rPr dirty="0" err="1">
                <a:solidFill>
                  <a:srgbClr val="190D19"/>
                </a:solidFill>
                <a:latin typeface="TWK Everett Light" panose="020B0204000000000000" pitchFamily="34" charset="-18"/>
              </a:rPr>
              <a:t>uda</a:t>
            </a:r>
            <a:r>
              <a:rPr dirty="0">
                <a:solidFill>
                  <a:srgbClr val="190D19"/>
                </a:solidFill>
                <a:latin typeface="TWK Everett Light" panose="020B0204000000000000" pitchFamily="34" charset="-18"/>
              </a:rPr>
              <a:t> Square, 17</a:t>
            </a:r>
            <a:r>
              <a:rPr lang="sk-SK" dirty="0">
                <a:solidFill>
                  <a:srgbClr val="190D19"/>
                </a:solidFill>
                <a:latin typeface="TWK Everett Light" panose="020B0204000000000000" pitchFamily="34" charset="-18"/>
              </a:rPr>
              <a:t> </a:t>
            </a:r>
            <a:r>
              <a:rPr dirty="0">
                <a:solidFill>
                  <a:srgbClr val="190D19"/>
                </a:solidFill>
                <a:latin typeface="TWK Everett Light" panose="020B0204000000000000" pitchFamily="34" charset="-18"/>
              </a:rPr>
              <a:t>600 m² GLA </a:t>
            </a:r>
            <a:r>
              <a:rPr lang="sk-SK" dirty="0">
                <a:solidFill>
                  <a:srgbClr val="190D19"/>
                </a:solidFill>
                <a:latin typeface="TWK Everett Light" panose="020B0204000000000000" pitchFamily="34" charset="-18"/>
              </a:rPr>
              <a:t>kancelárskych priestorov</a:t>
            </a:r>
            <a:endParaRPr dirty="0">
              <a:solidFill>
                <a:srgbClr val="190D19"/>
              </a:solidFill>
              <a:latin typeface="TWK Everett Light" panose="020B0204000000000000" pitchFamily="34" charset="-18"/>
            </a:endParaRPr>
          </a:p>
        </p:txBody>
      </p:sp>
      <p:sp>
        <p:nvSpPr>
          <p:cNvPr id="608" name="Budapest office market entry"/>
          <p:cNvSpPr txBox="1"/>
          <p:nvPr/>
        </p:nvSpPr>
        <p:spPr>
          <a:xfrm>
            <a:off x="12899364" y="9675422"/>
            <a:ext cx="4391545" cy="1270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algn="l">
              <a:lnSpc>
                <a:spcPct val="90000"/>
              </a:lnSpc>
              <a:defRPr sz="3000" b="0">
                <a:solidFill>
                  <a:srgbClr val="B42F51"/>
                </a:solidFill>
                <a:latin typeface="Everett Regular"/>
                <a:ea typeface="Everett Regular"/>
                <a:cs typeface="Everett Regular"/>
                <a:sym typeface="Everett Regular"/>
              </a:defRPr>
            </a:pPr>
            <a:r>
              <a:rPr lang="pl-PL" sz="3000" b="0" dirty="0">
                <a:solidFill>
                  <a:srgbClr val="EA4663"/>
                </a:solidFill>
                <a:latin typeface="TWK Everett Light" panose="020B0204000000000000" pitchFamily="34" charset="-18"/>
              </a:rPr>
              <a:t>Vstup na kancelársky trh v Budapešti</a:t>
            </a:r>
            <a:endParaRPr lang="sk-SK" sz="3000" b="0" dirty="0">
              <a:solidFill>
                <a:srgbClr val="EA4663"/>
              </a:solidFill>
              <a:latin typeface="TWK Everett Light" panose="020B0204000000000000" pitchFamily="34" charset="-18"/>
            </a:endParaRPr>
          </a:p>
        </p:txBody>
      </p:sp>
      <p:sp>
        <p:nvSpPr>
          <p:cNvPr id="609" name="Completion of 134 family houses in suburban area of Bratislava, 20,000 m² NIA"/>
          <p:cNvSpPr txBox="1"/>
          <p:nvPr/>
        </p:nvSpPr>
        <p:spPr>
          <a:xfrm>
            <a:off x="15563643" y="1964029"/>
            <a:ext cx="3863672" cy="13447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lang="pt-BR" dirty="0">
                <a:solidFill>
                  <a:srgbClr val="190D19"/>
                </a:solidFill>
                <a:latin typeface="TWK Everett Light" panose="020B0204000000000000" pitchFamily="34" charset="-18"/>
              </a:rPr>
              <a:t>Dostavba 134 rodinných domov v extraviláne Bratislavy, 20 000 m² NIA</a:t>
            </a:r>
            <a:endParaRPr dirty="0">
              <a:solidFill>
                <a:srgbClr val="190D19"/>
              </a:solidFill>
              <a:latin typeface="TWK Everett Light" panose="020B0204000000000000" pitchFamily="34" charset="-18"/>
            </a:endParaRPr>
          </a:p>
        </p:txBody>
      </p:sp>
      <p:sp>
        <p:nvSpPr>
          <p:cNvPr id="610" name="134 family houses delivered"/>
          <p:cNvSpPr txBox="1"/>
          <p:nvPr/>
        </p:nvSpPr>
        <p:spPr>
          <a:xfrm>
            <a:off x="15544635" y="948329"/>
            <a:ext cx="4391545"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r>
              <a:rPr lang="sk-SK" dirty="0">
                <a:solidFill>
                  <a:srgbClr val="EA4663"/>
                </a:solidFill>
                <a:latin typeface="TWK Everett Light" panose="020B0204000000000000" pitchFamily="34" charset="-18"/>
              </a:rPr>
              <a:t>Dodanie </a:t>
            </a:r>
            <a:r>
              <a:rPr dirty="0">
                <a:solidFill>
                  <a:srgbClr val="EA4663"/>
                </a:solidFill>
                <a:latin typeface="TWK Everett Light" panose="020B0204000000000000" pitchFamily="34" charset="-18"/>
              </a:rPr>
              <a:t>134 </a:t>
            </a:r>
            <a:r>
              <a:rPr lang="sk-SK" dirty="0">
                <a:solidFill>
                  <a:srgbClr val="EA4663"/>
                </a:solidFill>
                <a:latin typeface="TWK Everett Light" panose="020B0204000000000000" pitchFamily="34" charset="-18"/>
              </a:rPr>
              <a:t>rodinných domov</a:t>
            </a:r>
            <a:endParaRPr dirty="0">
              <a:solidFill>
                <a:srgbClr val="EA4663"/>
              </a:solidFill>
              <a:latin typeface="TWK Everett Light" panose="020B0204000000000000" pitchFamily="34" charset="-18"/>
            </a:endParaRPr>
          </a:p>
        </p:txBody>
      </p:sp>
      <p:sp>
        <p:nvSpPr>
          <p:cNvPr id="611" name="Deinvestment of Buda Quare to CIB Leasing,  member of Intesa Sanpaolo"/>
          <p:cNvSpPr txBox="1"/>
          <p:nvPr/>
        </p:nvSpPr>
        <p:spPr>
          <a:xfrm>
            <a:off x="18590869" y="10748750"/>
            <a:ext cx="3558020" cy="22799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lang="sk-SK" dirty="0" err="1">
                <a:solidFill>
                  <a:srgbClr val="190D19"/>
                </a:solidFill>
                <a:latin typeface="TWK Everett Light" panose="020B0204000000000000" pitchFamily="34" charset="-18"/>
              </a:rPr>
              <a:t>Deinvestícia</a:t>
            </a:r>
            <a:r>
              <a:rPr lang="sk-SK" dirty="0">
                <a:solidFill>
                  <a:srgbClr val="190D19"/>
                </a:solidFill>
                <a:latin typeface="TWK Everett Light" panose="020B0204000000000000" pitchFamily="34" charset="-18"/>
              </a:rPr>
              <a:t> </a:t>
            </a:r>
            <a:r>
              <a:rPr lang="sk-SK" dirty="0" err="1">
                <a:solidFill>
                  <a:srgbClr val="190D19"/>
                </a:solidFill>
                <a:latin typeface="TWK Everett Light" panose="020B0204000000000000" pitchFamily="34" charset="-18"/>
              </a:rPr>
              <a:t>Buda</a:t>
            </a:r>
            <a:r>
              <a:rPr lang="sk-SK" dirty="0">
                <a:solidFill>
                  <a:srgbClr val="190D19"/>
                </a:solidFill>
                <a:latin typeface="TWK Everett Light" panose="020B0204000000000000" pitchFamily="34" charset="-18"/>
              </a:rPr>
              <a:t> </a:t>
            </a:r>
            <a:r>
              <a:rPr lang="sk-SK" dirty="0" err="1">
                <a:solidFill>
                  <a:srgbClr val="190D19"/>
                </a:solidFill>
                <a:latin typeface="TWK Everett Light" panose="020B0204000000000000" pitchFamily="34" charset="-18"/>
              </a:rPr>
              <a:t>Square</a:t>
            </a:r>
            <a:r>
              <a:rPr lang="sk-SK" dirty="0">
                <a:solidFill>
                  <a:srgbClr val="190D19"/>
                </a:solidFill>
                <a:latin typeface="TWK Everett Light" panose="020B0204000000000000" pitchFamily="34" charset="-18"/>
              </a:rPr>
              <a:t> </a:t>
            </a:r>
            <a:r>
              <a:rPr lang="it-IT" dirty="0">
                <a:solidFill>
                  <a:srgbClr val="190D19"/>
                </a:solidFill>
                <a:latin typeface="TWK Everett Light" panose="020B0204000000000000" pitchFamily="34" charset="-18"/>
              </a:rPr>
              <a:t>spoločnosti CIB Leasing, členovi Intesa Sanpaolo</a:t>
            </a:r>
            <a:endParaRPr dirty="0">
              <a:solidFill>
                <a:srgbClr val="190D19"/>
              </a:solidFill>
              <a:latin typeface="TWK Everett Light" panose="020B0204000000000000" pitchFamily="34" charset="-18"/>
            </a:endParaRPr>
          </a:p>
        </p:txBody>
      </p:sp>
      <p:sp>
        <p:nvSpPr>
          <p:cNvPr id="612" name="Buda square deinvestment"/>
          <p:cNvSpPr txBox="1"/>
          <p:nvPr/>
        </p:nvSpPr>
        <p:spPr>
          <a:xfrm>
            <a:off x="18577532" y="9675422"/>
            <a:ext cx="4391545" cy="1270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r>
              <a:rPr lang="sk-SK" dirty="0" err="1">
                <a:solidFill>
                  <a:srgbClr val="EA4663"/>
                </a:solidFill>
                <a:latin typeface="TWK Everett Light" panose="020B0204000000000000" pitchFamily="34" charset="-18"/>
              </a:rPr>
              <a:t>Deinvestícia</a:t>
            </a:r>
            <a:r>
              <a:rPr lang="sk-SK" dirty="0">
                <a:solidFill>
                  <a:srgbClr val="EA4663"/>
                </a:solidFill>
                <a:latin typeface="TWK Everett Light" panose="020B0204000000000000" pitchFamily="34" charset="-18"/>
              </a:rPr>
              <a:t> </a:t>
            </a:r>
            <a:r>
              <a:rPr dirty="0">
                <a:solidFill>
                  <a:srgbClr val="EA4663"/>
                </a:solidFill>
                <a:latin typeface="TWK Everett Light" panose="020B0204000000000000" pitchFamily="34" charset="-18"/>
              </a:rPr>
              <a:t>Buda </a:t>
            </a:r>
            <a:r>
              <a:rPr lang="sk-SK" dirty="0">
                <a:solidFill>
                  <a:srgbClr val="EA4663"/>
                </a:solidFill>
                <a:latin typeface="TWK Everett Light" panose="020B0204000000000000" pitchFamily="34" charset="-18"/>
              </a:rPr>
              <a:t>S</a:t>
            </a:r>
            <a:r>
              <a:rPr dirty="0" err="1">
                <a:solidFill>
                  <a:srgbClr val="EA4663"/>
                </a:solidFill>
                <a:latin typeface="TWK Everett Light" panose="020B0204000000000000" pitchFamily="34" charset="-18"/>
              </a:rPr>
              <a:t>quare</a:t>
            </a:r>
            <a:r>
              <a:rPr dirty="0">
                <a:solidFill>
                  <a:srgbClr val="EA4663"/>
                </a:solidFill>
                <a:latin typeface="TWK Everett Light" panose="020B0204000000000000" pitchFamily="34" charset="-18"/>
              </a:rPr>
              <a:t> </a:t>
            </a:r>
            <a:endParaRPr lang="sk-SK" dirty="0">
              <a:solidFill>
                <a:srgbClr val="EA4663"/>
              </a:solidFill>
              <a:latin typeface="TWK Everett Light" panose="020B0204000000000000" pitchFamily="34" charset="-18"/>
            </a:endParaRPr>
          </a:p>
        </p:txBody>
      </p:sp>
      <p:sp>
        <p:nvSpPr>
          <p:cNvPr id="613" name="1999"/>
          <p:cNvSpPr txBox="1"/>
          <p:nvPr/>
        </p:nvSpPr>
        <p:spPr>
          <a:xfrm>
            <a:off x="4167689" y="3849986"/>
            <a:ext cx="3603677" cy="18007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Light" panose="020B0204000000000000" pitchFamily="34" charset="-18"/>
              </a:rPr>
              <a:t>1999</a:t>
            </a:r>
          </a:p>
        </p:txBody>
      </p:sp>
      <p:sp>
        <p:nvSpPr>
          <p:cNvPr id="614" name="2005"/>
          <p:cNvSpPr txBox="1"/>
          <p:nvPr/>
        </p:nvSpPr>
        <p:spPr>
          <a:xfrm>
            <a:off x="9806502" y="3849986"/>
            <a:ext cx="3603676" cy="18007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Light" panose="020B0204000000000000" pitchFamily="34" charset="-18"/>
              </a:rPr>
              <a:t>2005</a:t>
            </a:r>
          </a:p>
        </p:txBody>
      </p:sp>
      <p:sp>
        <p:nvSpPr>
          <p:cNvPr id="615" name="2007"/>
          <p:cNvSpPr txBox="1"/>
          <p:nvPr/>
        </p:nvSpPr>
        <p:spPr>
          <a:xfrm>
            <a:off x="15526199" y="3849986"/>
            <a:ext cx="3603676" cy="1528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Light" panose="020B0204000000000000" pitchFamily="34" charset="-18"/>
              </a:rPr>
              <a:t>2007</a:t>
            </a:r>
          </a:p>
        </p:txBody>
      </p:sp>
      <p:sp>
        <p:nvSpPr>
          <p:cNvPr id="616" name="2009"/>
          <p:cNvSpPr txBox="1"/>
          <p:nvPr/>
        </p:nvSpPr>
        <p:spPr>
          <a:xfrm>
            <a:off x="20500406" y="3849986"/>
            <a:ext cx="3603676" cy="14249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Light" panose="020B0204000000000000" pitchFamily="34" charset="-18"/>
              </a:rPr>
              <a:t>2009</a:t>
            </a:r>
          </a:p>
        </p:txBody>
      </p:sp>
      <p:sp>
        <p:nvSpPr>
          <p:cNvPr id="617" name="1996"/>
          <p:cNvSpPr txBox="1"/>
          <p:nvPr/>
        </p:nvSpPr>
        <p:spPr>
          <a:xfrm>
            <a:off x="878837" y="8317292"/>
            <a:ext cx="4086428" cy="1270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Light" panose="020B0204000000000000" pitchFamily="34" charset="-18"/>
              </a:rPr>
              <a:t>1996</a:t>
            </a:r>
          </a:p>
        </p:txBody>
      </p:sp>
      <p:sp>
        <p:nvSpPr>
          <p:cNvPr id="618" name="2004"/>
          <p:cNvSpPr txBox="1"/>
          <p:nvPr/>
        </p:nvSpPr>
        <p:spPr>
          <a:xfrm>
            <a:off x="7219949" y="8317292"/>
            <a:ext cx="4086428" cy="14098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Light" panose="020B0204000000000000" pitchFamily="34" charset="-18"/>
              </a:rPr>
              <a:t>2004</a:t>
            </a:r>
          </a:p>
        </p:txBody>
      </p:sp>
      <p:sp>
        <p:nvSpPr>
          <p:cNvPr id="619" name="2006"/>
          <p:cNvSpPr txBox="1"/>
          <p:nvPr/>
        </p:nvSpPr>
        <p:spPr>
          <a:xfrm>
            <a:off x="12898116" y="8317292"/>
            <a:ext cx="4429728" cy="18007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Light" panose="020B0204000000000000" pitchFamily="34" charset="-18"/>
              </a:rPr>
              <a:t>2006</a:t>
            </a:r>
          </a:p>
        </p:txBody>
      </p:sp>
      <p:sp>
        <p:nvSpPr>
          <p:cNvPr id="620" name="2008"/>
          <p:cNvSpPr txBox="1"/>
          <p:nvPr/>
        </p:nvSpPr>
        <p:spPr>
          <a:xfrm>
            <a:off x="18576284" y="8317292"/>
            <a:ext cx="4538738" cy="15274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r>
              <a:rPr dirty="0">
                <a:solidFill>
                  <a:srgbClr val="EA4663"/>
                </a:solidFill>
                <a:latin typeface="TWK Everett Light" panose="020B0204000000000000" pitchFamily="34" charset="-18"/>
              </a:rPr>
              <a:t>2008</a:t>
            </a:r>
          </a:p>
        </p:txBody>
      </p:sp>
      <p:sp>
        <p:nvSpPr>
          <p:cNvPr id="621" name="Laying of foundation stone"/>
          <p:cNvSpPr txBox="1"/>
          <p:nvPr/>
        </p:nvSpPr>
        <p:spPr>
          <a:xfrm>
            <a:off x="20537850" y="1964029"/>
            <a:ext cx="2409082" cy="13447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a:lnSpc>
                <a:spcPct val="100000"/>
              </a:lnSpc>
            </a:pPr>
            <a:r>
              <a:rPr lang="sk-SK" dirty="0">
                <a:solidFill>
                  <a:srgbClr val="23181C"/>
                </a:solidFill>
                <a:latin typeface="TWK Everett Light" panose="020B0204000000000000" pitchFamily="34" charset="-18"/>
              </a:rPr>
              <a:t>Položenie základného kameňa</a:t>
            </a:r>
            <a:endParaRPr dirty="0">
              <a:solidFill>
                <a:srgbClr val="23181C"/>
              </a:solidFill>
              <a:latin typeface="TWK Everett Light" panose="020B0204000000000000" pitchFamily="34" charset="-18"/>
            </a:endParaRPr>
          </a:p>
        </p:txBody>
      </p:sp>
      <p:sp>
        <p:nvSpPr>
          <p:cNvPr id="622" name="Central"/>
          <p:cNvSpPr txBox="1"/>
          <p:nvPr/>
        </p:nvSpPr>
        <p:spPr>
          <a:xfrm>
            <a:off x="20518842" y="1005119"/>
            <a:ext cx="4391544" cy="6883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r>
              <a:rPr dirty="0">
                <a:solidFill>
                  <a:srgbClr val="EA4663"/>
                </a:solidFill>
                <a:latin typeface="TWK Everett Light" panose="020B0204000000000000" pitchFamily="34" charset="77"/>
              </a:rPr>
              <a:t>Central</a:t>
            </a:r>
          </a:p>
        </p:txBody>
      </p:sp>
      <p:sp>
        <p:nvSpPr>
          <p:cNvPr id="3" name="Rectangle 2">
            <a:extLst>
              <a:ext uri="{FF2B5EF4-FFF2-40B4-BE49-F238E27FC236}">
                <a16:creationId xmlns:a16="http://schemas.microsoft.com/office/drawing/2014/main" id="{87343F27-A5D5-7A7F-FC09-2A7694D99085}"/>
              </a:ext>
            </a:extLst>
          </p:cNvPr>
          <p:cNvSpPr/>
          <p:nvPr/>
        </p:nvSpPr>
        <p:spPr>
          <a:xfrm rot="5400000" flipV="1">
            <a:off x="431793" y="6570866"/>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4251B663-A0F4-017D-0BF3-1B60A01B08E8}"/>
              </a:ext>
            </a:extLst>
          </p:cNvPr>
          <p:cNvSpPr/>
          <p:nvPr/>
        </p:nvSpPr>
        <p:spPr>
          <a:xfrm rot="5400000" flipV="1">
            <a:off x="3787840" y="5860223"/>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18" name="Rectangle 17">
            <a:extLst>
              <a:ext uri="{FF2B5EF4-FFF2-40B4-BE49-F238E27FC236}">
                <a16:creationId xmlns:a16="http://schemas.microsoft.com/office/drawing/2014/main" id="{E0489959-F452-4365-8D48-F092458B6E24}"/>
              </a:ext>
            </a:extLst>
          </p:cNvPr>
          <p:cNvSpPr/>
          <p:nvPr/>
        </p:nvSpPr>
        <p:spPr>
          <a:xfrm rot="5400000" flipV="1">
            <a:off x="6805730" y="6570866"/>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21" name="Rectangle 20">
            <a:extLst>
              <a:ext uri="{FF2B5EF4-FFF2-40B4-BE49-F238E27FC236}">
                <a16:creationId xmlns:a16="http://schemas.microsoft.com/office/drawing/2014/main" id="{7EF763DA-D934-EAA6-95B0-9EC7F0E7C74F}"/>
              </a:ext>
            </a:extLst>
          </p:cNvPr>
          <p:cNvSpPr/>
          <p:nvPr/>
        </p:nvSpPr>
        <p:spPr>
          <a:xfrm rot="5400000" flipV="1">
            <a:off x="9381782" y="5860223"/>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24" name="Rectangle 23">
            <a:extLst>
              <a:ext uri="{FF2B5EF4-FFF2-40B4-BE49-F238E27FC236}">
                <a16:creationId xmlns:a16="http://schemas.microsoft.com/office/drawing/2014/main" id="{0448531F-FCDF-0507-7B0E-C81AA39C67C5}"/>
              </a:ext>
            </a:extLst>
          </p:cNvPr>
          <p:cNvSpPr/>
          <p:nvPr/>
        </p:nvSpPr>
        <p:spPr>
          <a:xfrm rot="5400000" flipV="1">
            <a:off x="12410117" y="6570866"/>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25" name="Rectangle 24">
            <a:extLst>
              <a:ext uri="{FF2B5EF4-FFF2-40B4-BE49-F238E27FC236}">
                <a16:creationId xmlns:a16="http://schemas.microsoft.com/office/drawing/2014/main" id="{700EE850-F624-6B78-ADFC-BF8DA74E3F75}"/>
              </a:ext>
            </a:extLst>
          </p:cNvPr>
          <p:cNvSpPr/>
          <p:nvPr/>
        </p:nvSpPr>
        <p:spPr>
          <a:xfrm rot="5400000" flipV="1">
            <a:off x="15094323" y="5860223"/>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27" name="Rectangle 26">
            <a:extLst>
              <a:ext uri="{FF2B5EF4-FFF2-40B4-BE49-F238E27FC236}">
                <a16:creationId xmlns:a16="http://schemas.microsoft.com/office/drawing/2014/main" id="{D4624BE4-810F-A9FA-5E18-14E7A6BACFCC}"/>
              </a:ext>
            </a:extLst>
          </p:cNvPr>
          <p:cNvSpPr/>
          <p:nvPr/>
        </p:nvSpPr>
        <p:spPr>
          <a:xfrm rot="5400000" flipV="1">
            <a:off x="18083330" y="6570866"/>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28" name="Rectangle 27">
            <a:extLst>
              <a:ext uri="{FF2B5EF4-FFF2-40B4-BE49-F238E27FC236}">
                <a16:creationId xmlns:a16="http://schemas.microsoft.com/office/drawing/2014/main" id="{C02E7309-249E-DB68-14A7-3371EBEDB351}"/>
              </a:ext>
            </a:extLst>
          </p:cNvPr>
          <p:cNvSpPr/>
          <p:nvPr/>
        </p:nvSpPr>
        <p:spPr>
          <a:xfrm rot="5400000" flipV="1">
            <a:off x="20098943" y="5860223"/>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Tree>
    <p:extLst>
      <p:ext uri="{BB962C8B-B14F-4D97-AF65-F5344CB8AC3E}">
        <p14:creationId xmlns:p14="http://schemas.microsoft.com/office/powerpoint/2010/main" val="101877778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 name="Completion of 20,000 m² GLA of Orange HQ and ProCare…"/>
          <p:cNvSpPr txBox="1"/>
          <p:nvPr/>
        </p:nvSpPr>
        <p:spPr>
          <a:xfrm>
            <a:off x="913237" y="11547877"/>
            <a:ext cx="4181145" cy="1463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lnSpcReduction="10000"/>
          </a:bodyPr>
          <a:lstStyle/>
          <a:p>
            <a:pPr marL="0" marR="0" lvl="0" indent="0" algn="l" defTabSz="821531" rtl="0" eaLnBrk="1" fontAlgn="auto" latinLnBrk="0" hangingPunct="0">
              <a:lnSpc>
                <a:spcPct val="100000"/>
              </a:lnSpc>
              <a:spcBef>
                <a:spcPts val="100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Dokončenie 20 000 m² GLA Orange HQ a </a:t>
            </a:r>
            <a:r>
              <a:rPr kumimoji="0" lang="sk-SK" sz="2000" b="0"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ProCare</a:t>
            </a:r>
            <a:endPar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endParaRPr>
          </a:p>
          <a:p>
            <a:pPr marL="0" marR="0" lvl="0" indent="0" algn="l" defTabSz="821531" rtl="0" eaLnBrk="1" fontAlgn="auto" latinLnBrk="0" hangingPunct="0">
              <a:lnSpc>
                <a:spcPct val="100000"/>
              </a:lnSpc>
              <a:spcBef>
                <a:spcPts val="100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Slávnostné otvorenie nákupného centra </a:t>
            </a:r>
            <a:r>
              <a:rPr kumimoji="0" lang="sk-SK" sz="2000" b="0"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Central</a:t>
            </a: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 v októbri</a:t>
            </a:r>
            <a:endParaRPr kumimoji="0"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endParaRPr>
          </a:p>
        </p:txBody>
      </p:sp>
      <p:sp>
        <p:nvSpPr>
          <p:cNvPr id="638" name="Completion of Central shopping and office"/>
          <p:cNvSpPr txBox="1"/>
          <p:nvPr/>
        </p:nvSpPr>
        <p:spPr>
          <a:xfrm>
            <a:off x="917224" y="9612048"/>
            <a:ext cx="4391544" cy="1120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Autofit/>
          </a:bodyPr>
          <a:lstStyle>
            <a:lvl1pPr algn="l">
              <a:lnSpc>
                <a:spcPct val="90000"/>
              </a:lnSpc>
              <a:defRPr sz="3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lang="sk-SK"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Dokončenia nákupného centra a kancelárskych priestorov </a:t>
            </a:r>
            <a:r>
              <a:rPr kumimoji="0" lang="sk-SK" u="none" strike="noStrike" kern="0" cap="none" spc="0" normalizeH="0" baseline="0" noProof="0" dirty="0" err="1">
                <a:ln>
                  <a:noFill/>
                </a:ln>
                <a:solidFill>
                  <a:srgbClr val="EA4663"/>
                </a:solidFill>
                <a:effectLst/>
                <a:uLnTx/>
                <a:uFillTx/>
                <a:latin typeface="TWK Everett Light" panose="020B0204000000000000" pitchFamily="34" charset="-18"/>
                <a:sym typeface="Everett Regular"/>
              </a:rPr>
              <a:t>Central</a:t>
            </a:r>
            <a:endParaRPr kumimoji="0" u="none" strike="noStrike" kern="0" cap="none" spc="0" normalizeH="0" baseline="0" noProof="0" dirty="0">
              <a:ln>
                <a:noFill/>
              </a:ln>
              <a:solidFill>
                <a:srgbClr val="EA4663"/>
              </a:solidFill>
              <a:effectLst/>
              <a:uLnTx/>
              <a:uFillTx/>
              <a:latin typeface="TWK Everett Light" panose="020B0204000000000000" pitchFamily="34" charset="-18"/>
              <a:sym typeface="Everett Regular"/>
            </a:endParaRPr>
          </a:p>
        </p:txBody>
      </p:sp>
      <p:sp>
        <p:nvSpPr>
          <p:cNvPr id="639" name="Opening of the 222-room hotel within Central project in May…"/>
          <p:cNvSpPr txBox="1"/>
          <p:nvPr/>
        </p:nvSpPr>
        <p:spPr>
          <a:xfrm>
            <a:off x="2585094" y="1963334"/>
            <a:ext cx="4051495" cy="21467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100000"/>
              </a:lnSpc>
              <a:spcBef>
                <a:spcPts val="100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Otvorenie hotela s 222 izbami v rámci projektu </a:t>
            </a:r>
            <a:r>
              <a:rPr kumimoji="0" lang="sk-SK" sz="2000" b="0"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Central</a:t>
            </a: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 v máji</a:t>
            </a:r>
          </a:p>
          <a:p>
            <a:pPr marL="0" marR="0" lvl="0" indent="0" algn="l" defTabSz="821531" rtl="0" eaLnBrk="1" fontAlgn="auto" latinLnBrk="0" hangingPunct="0">
              <a:lnSpc>
                <a:spcPct val="100000"/>
              </a:lnSpc>
              <a:spcBef>
                <a:spcPts val="100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Kancelárske priestory </a:t>
            </a:r>
            <a:r>
              <a:rPr kumimoji="0" lang="sk-SK" sz="2000" b="0"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Central</a:t>
            </a: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 sa </a:t>
            </a:r>
            <a:r>
              <a:rPr kumimoji="0" lang="sk-SK" sz="2000" b="0"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deinvestovali</a:t>
            </a: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 spoločnosti Tatra </a:t>
            </a:r>
            <a:r>
              <a:rPr kumimoji="0" lang="sk-SK" sz="2000" b="0"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Asset</a:t>
            </a: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 Management</a:t>
            </a:r>
            <a:endParaRPr kumimoji="0"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endParaRPr>
          </a:p>
        </p:txBody>
      </p:sp>
      <p:sp>
        <p:nvSpPr>
          <p:cNvPr id="640" name="Lindner hotel gallery Central"/>
          <p:cNvSpPr txBox="1"/>
          <p:nvPr/>
        </p:nvSpPr>
        <p:spPr>
          <a:xfrm>
            <a:off x="2566087" y="931164"/>
            <a:ext cx="4391544"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sz="3000" b="0"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Lindner hotel</a:t>
            </a:r>
            <a:br>
              <a:rPr kumimoji="0" sz="3000" b="0"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br>
            <a:r>
              <a:rPr kumimoji="0" sz="3000" b="0"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gallery Central</a:t>
            </a:r>
          </a:p>
        </p:txBody>
      </p:sp>
      <p:sp>
        <p:nvSpPr>
          <p:cNvPr id="641" name="Deinvestment of Central shopping center to Allianz Real Estate"/>
          <p:cNvSpPr txBox="1"/>
          <p:nvPr/>
        </p:nvSpPr>
        <p:spPr>
          <a:xfrm>
            <a:off x="5364323" y="10784341"/>
            <a:ext cx="3265891" cy="21467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00000"/>
              </a:lnSpc>
              <a:spcBef>
                <a:spcPts val="0"/>
              </a:spcBef>
              <a:spcAft>
                <a:spcPts val="0"/>
              </a:spcAft>
              <a:buClrTx/>
              <a:buSzTx/>
              <a:buFontTx/>
              <a:buNone/>
              <a:tabLst/>
              <a:defRPr/>
            </a:pPr>
            <a:r>
              <a:rPr kumimoji="0" lang="sk-SK"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Deinvestícia</a:t>
            </a:r>
            <a:r>
              <a:rPr kumimoji="0" lang="pt-BR"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 nákupného centra Central </a:t>
            </a:r>
            <a:r>
              <a:rPr kumimoji="0" lang="sk-SK"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spoločnosti</a:t>
            </a:r>
            <a:r>
              <a:rPr kumimoji="0" lang="pt-BR"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 Allianz Real Estate</a:t>
            </a:r>
            <a:endParaRPr kumimoji="0" u="none" strike="noStrike" kern="0" cap="none" spc="0" normalizeH="0" baseline="0" noProof="0" dirty="0">
              <a:ln>
                <a:noFill/>
              </a:ln>
              <a:solidFill>
                <a:srgbClr val="23181C"/>
              </a:solidFill>
              <a:effectLst/>
              <a:uLnTx/>
              <a:uFillTx/>
              <a:latin typeface="TWK Everett Light" panose="020B0204000000000000" pitchFamily="34" charset="-18"/>
              <a:sym typeface="Everett Regular"/>
            </a:endParaRPr>
          </a:p>
        </p:txBody>
      </p:sp>
      <p:sp>
        <p:nvSpPr>
          <p:cNvPr id="642" name="Central  shopping"/>
          <p:cNvSpPr txBox="1"/>
          <p:nvPr/>
        </p:nvSpPr>
        <p:spPr>
          <a:xfrm>
            <a:off x="5364323" y="9612048"/>
            <a:ext cx="3548450" cy="1033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3000" b="0"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Nákupné centrum </a:t>
            </a:r>
            <a:r>
              <a:rPr kumimoji="0" lang="sk-SK" sz="3000" b="0" u="none" strike="noStrike" kern="0" cap="none" spc="0" normalizeH="0" baseline="0" noProof="0" dirty="0" err="1">
                <a:ln>
                  <a:noFill/>
                </a:ln>
                <a:solidFill>
                  <a:srgbClr val="EA4663"/>
                </a:solidFill>
                <a:effectLst/>
                <a:uLnTx/>
                <a:uFillTx/>
                <a:latin typeface="TWK Everett Light" panose="020B0204000000000000" pitchFamily="34" charset="-18"/>
                <a:sym typeface="Everett Regular"/>
              </a:rPr>
              <a:t>Central</a:t>
            </a:r>
            <a:endParaRPr kumimoji="0" sz="3000" b="0" u="none" strike="noStrike" kern="0" cap="none" spc="0" normalizeH="0" baseline="0" noProof="0" dirty="0">
              <a:ln>
                <a:noFill/>
              </a:ln>
              <a:solidFill>
                <a:srgbClr val="EA4663"/>
              </a:solidFill>
              <a:effectLst/>
              <a:uLnTx/>
              <a:uFillTx/>
              <a:latin typeface="TWK Everett Light" panose="020B0204000000000000" pitchFamily="34" charset="-18"/>
              <a:sym typeface="Everett Regular"/>
            </a:endParaRPr>
          </a:p>
        </p:txBody>
      </p:sp>
      <p:sp>
        <p:nvSpPr>
          <p:cNvPr id="643" name="Deinvestment of Central shopping center to Allianz Real Estate…"/>
          <p:cNvSpPr txBox="1"/>
          <p:nvPr/>
        </p:nvSpPr>
        <p:spPr>
          <a:xfrm>
            <a:off x="7855891" y="1963334"/>
            <a:ext cx="4137781" cy="19751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100000"/>
              </a:lnSpc>
              <a:spcBef>
                <a:spcPts val="100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lang="sk-SK" sz="2000" b="0"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Deinvestícia</a:t>
            </a: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 nákupného centra </a:t>
            </a:r>
            <a:r>
              <a:rPr kumimoji="0" lang="sk-SK" sz="2000" b="0"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Central</a:t>
            </a: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 spoločnosti Allianz </a:t>
            </a:r>
            <a:r>
              <a:rPr kumimoji="0" lang="sk-SK" sz="2000" b="0"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Real</a:t>
            </a: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 </a:t>
            </a:r>
            <a:r>
              <a:rPr kumimoji="0" lang="sk-SK" sz="2000" b="0"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Estate</a:t>
            </a:r>
            <a:endPar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endParaRPr>
          </a:p>
          <a:p>
            <a:pPr marL="0" marR="0" lvl="0" indent="0" algn="l" defTabSz="821531" rtl="0" eaLnBrk="1" fontAlgn="auto" latinLnBrk="0" hangingPunct="0">
              <a:lnSpc>
                <a:spcPct val="100000"/>
              </a:lnSpc>
              <a:spcBef>
                <a:spcPts val="100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Akvizícia pozemku pre The Mill</a:t>
            </a:r>
            <a:endParaRPr kumimoji="0"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endParaRPr>
          </a:p>
        </p:txBody>
      </p:sp>
      <p:sp>
        <p:nvSpPr>
          <p:cNvPr id="644" name="New Istropolis, further stage of acquisitions"/>
          <p:cNvSpPr txBox="1"/>
          <p:nvPr/>
        </p:nvSpPr>
        <p:spPr>
          <a:xfrm>
            <a:off x="7874479" y="976513"/>
            <a:ext cx="4391545"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lang="sk-SK"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Nový</a:t>
            </a:r>
            <a:r>
              <a:rPr kumimoji="0"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 Istropolis, </a:t>
            </a:r>
            <a:r>
              <a:rPr kumimoji="0" lang="sk-SK"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ďalšia fáza akvizícií</a:t>
            </a:r>
            <a:endParaRPr kumimoji="0" u="none" strike="noStrike" kern="0" cap="none" spc="0" normalizeH="0" baseline="0" noProof="0" dirty="0">
              <a:ln>
                <a:noFill/>
              </a:ln>
              <a:solidFill>
                <a:srgbClr val="EA4663"/>
              </a:solidFill>
              <a:effectLst/>
              <a:uLnTx/>
              <a:uFillTx/>
              <a:latin typeface="TWK Everett Light" panose="020B0204000000000000" pitchFamily="34" charset="-18"/>
              <a:sym typeface="Everett Regular"/>
            </a:endParaRPr>
          </a:p>
        </p:txBody>
      </p:sp>
      <p:sp>
        <p:nvSpPr>
          <p:cNvPr id="645" name="Grand opening of revitalization of the most important subway below the Trnavske Myto, the main traffic and pedestrian hub in Bratislava"/>
          <p:cNvSpPr txBox="1"/>
          <p:nvPr/>
        </p:nvSpPr>
        <p:spPr>
          <a:xfrm>
            <a:off x="9699621" y="10756337"/>
            <a:ext cx="3863672" cy="198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00000"/>
              </a:lnSpc>
              <a:spcBef>
                <a:spcPts val="0"/>
              </a:spcBef>
              <a:spcAft>
                <a:spcPts val="0"/>
              </a:spcAft>
              <a:buClrTx/>
              <a:buSzTx/>
              <a:buFontTx/>
              <a:buNone/>
              <a:tabLst/>
              <a:defRPr/>
            </a:pPr>
            <a:r>
              <a:rPr kumimoji="0" lang="sk-SK"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Slávnostné otvorenie revitalizácie najvýznamnejšieho podchodu pod Trnavským mýtom, hlavného dopravného a pešieho uzla Bratislavy</a:t>
            </a:r>
            <a:endParaRPr kumimoji="0" u="none" strike="noStrike" kern="0" cap="none" spc="0" normalizeH="0" baseline="0" noProof="0" dirty="0">
              <a:ln>
                <a:noFill/>
              </a:ln>
              <a:solidFill>
                <a:srgbClr val="23181C"/>
              </a:solidFill>
              <a:effectLst/>
              <a:uLnTx/>
              <a:uFillTx/>
              <a:latin typeface="TWK Everett Light" panose="020B0204000000000000" pitchFamily="34" charset="-18"/>
              <a:sym typeface="Everett Regular"/>
            </a:endParaRPr>
          </a:p>
        </p:txBody>
      </p:sp>
      <p:sp>
        <p:nvSpPr>
          <p:cNvPr id="646" name="Trnavske myto…"/>
          <p:cNvSpPr txBox="1"/>
          <p:nvPr/>
        </p:nvSpPr>
        <p:spPr>
          <a:xfrm>
            <a:off x="9600121" y="9612048"/>
            <a:ext cx="4391545" cy="1270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3000" b="0"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Dokončenie podchodu Trnavské Mýto</a:t>
            </a:r>
            <a:endParaRPr kumimoji="0" sz="3000" b="0" u="none" strike="noStrike" kern="0" cap="none" spc="0" normalizeH="0" baseline="0" noProof="0" dirty="0">
              <a:ln>
                <a:noFill/>
              </a:ln>
              <a:solidFill>
                <a:srgbClr val="EA4663"/>
              </a:solidFill>
              <a:effectLst/>
              <a:uLnTx/>
              <a:uFillTx/>
              <a:latin typeface="TWK Everett Light" panose="020B0204000000000000" pitchFamily="34" charset="-18"/>
              <a:sym typeface="Everett Regular"/>
            </a:endParaRPr>
          </a:p>
        </p:txBody>
      </p:sp>
      <p:sp>
        <p:nvSpPr>
          <p:cNvPr id="647" name="Deinvestment of the hotel  in Central to middle-east investors"/>
          <p:cNvSpPr txBox="1"/>
          <p:nvPr/>
        </p:nvSpPr>
        <p:spPr>
          <a:xfrm>
            <a:off x="13159379" y="2003708"/>
            <a:ext cx="3863673" cy="13447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p>
            <a:pPr marL="0" marR="0" lvl="0" indent="0" algn="l" defTabSz="821531" rtl="0" eaLnBrk="1" fontAlgn="auto" latinLnBrk="0" hangingPunct="0">
              <a:lnSpc>
                <a:spcPct val="100000"/>
              </a:lnSpc>
              <a:spcBef>
                <a:spcPts val="0"/>
              </a:spcBef>
              <a:spcAft>
                <a:spcPts val="0"/>
              </a:spcAft>
              <a:buClrTx/>
              <a:buSzTx/>
              <a:buFontTx/>
              <a:buNone/>
              <a:tabLst/>
              <a:defRPr sz="2000" b="0">
                <a:solidFill>
                  <a:srgbClr val="4E4C50"/>
                </a:solidFill>
                <a:latin typeface="Everett Regular"/>
                <a:ea typeface="Everett Regular"/>
                <a:cs typeface="Everett Regular"/>
                <a:sym typeface="Everett Regular"/>
              </a:defRPr>
            </a:pPr>
            <a:r>
              <a:rPr kumimoji="0" lang="sk-SK" sz="2000" b="0"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Deinvestícia</a:t>
            </a: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 hotela v centre </a:t>
            </a:r>
            <a:r>
              <a:rPr kumimoji="0" lang="sk-SK" sz="2000" b="0" u="none" strike="noStrike" kern="0" cap="none" spc="0" normalizeH="0" baseline="0" noProof="0" dirty="0" err="1">
                <a:ln>
                  <a:noFill/>
                </a:ln>
                <a:solidFill>
                  <a:srgbClr val="23181C"/>
                </a:solidFill>
                <a:effectLst/>
                <a:uLnTx/>
                <a:uFillTx/>
                <a:latin typeface="TWK Everett Light" panose="020B0204000000000000" pitchFamily="34" charset="-18"/>
                <a:sym typeface="Everett Regular"/>
              </a:rPr>
              <a:t>Central</a:t>
            </a:r>
            <a:r>
              <a:rPr kumimoji="0" lang="sk-SK"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 investorom zo Stredného východu</a:t>
            </a:r>
            <a:endParaRPr kumimoji="0" sz="2000" b="0" u="none" strike="noStrike" kern="0" cap="none" spc="0" normalizeH="0" baseline="0" noProof="0" dirty="0">
              <a:ln>
                <a:noFill/>
              </a:ln>
              <a:solidFill>
                <a:srgbClr val="23181C"/>
              </a:solidFill>
              <a:effectLst/>
              <a:uLnTx/>
              <a:uFillTx/>
              <a:latin typeface="TWK Everett Light" panose="020B0204000000000000" pitchFamily="34" charset="-18"/>
              <a:sym typeface="Everett Regular"/>
            </a:endParaRPr>
          </a:p>
        </p:txBody>
      </p:sp>
      <p:sp>
        <p:nvSpPr>
          <p:cNvPr id="648" name="Lindner hotel gallery Central"/>
          <p:cNvSpPr txBox="1"/>
          <p:nvPr/>
        </p:nvSpPr>
        <p:spPr>
          <a:xfrm>
            <a:off x="13140371" y="971538"/>
            <a:ext cx="4391545" cy="11204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90000"/>
              </a:lnSpc>
              <a:defRPr sz="3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Lindner hotel gallery Central</a:t>
            </a:r>
          </a:p>
        </p:txBody>
      </p:sp>
      <p:sp>
        <p:nvSpPr>
          <p:cNvPr id="649" name="2013"/>
          <p:cNvSpPr txBox="1"/>
          <p:nvPr/>
        </p:nvSpPr>
        <p:spPr>
          <a:xfrm>
            <a:off x="2539438" y="3981972"/>
            <a:ext cx="3679461" cy="18537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rPr>
              <a:t>2013</a:t>
            </a:r>
          </a:p>
        </p:txBody>
      </p:sp>
      <p:sp>
        <p:nvSpPr>
          <p:cNvPr id="650" name="2017"/>
          <p:cNvSpPr txBox="1"/>
          <p:nvPr/>
        </p:nvSpPr>
        <p:spPr>
          <a:xfrm>
            <a:off x="7783289" y="3925451"/>
            <a:ext cx="3679461" cy="18537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rPr>
              <a:t>2017</a:t>
            </a:r>
          </a:p>
        </p:txBody>
      </p:sp>
      <p:sp>
        <p:nvSpPr>
          <p:cNvPr id="651" name="2019"/>
          <p:cNvSpPr txBox="1"/>
          <p:nvPr/>
        </p:nvSpPr>
        <p:spPr>
          <a:xfrm>
            <a:off x="13140371" y="3932914"/>
            <a:ext cx="3679461" cy="14939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rPr>
              <a:t>2019</a:t>
            </a:r>
          </a:p>
        </p:txBody>
      </p:sp>
      <p:sp>
        <p:nvSpPr>
          <p:cNvPr id="652" name="Launching of new project to media and public"/>
          <p:cNvSpPr txBox="1"/>
          <p:nvPr/>
        </p:nvSpPr>
        <p:spPr>
          <a:xfrm>
            <a:off x="14533487" y="10732527"/>
            <a:ext cx="3863672" cy="8153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00000"/>
              </a:lnSpc>
              <a:spcBef>
                <a:spcPts val="0"/>
              </a:spcBef>
              <a:spcAft>
                <a:spcPts val="0"/>
              </a:spcAft>
              <a:buClrTx/>
              <a:buSzTx/>
              <a:buFontTx/>
              <a:buNone/>
              <a:tabLst/>
              <a:defRPr/>
            </a:pPr>
            <a:r>
              <a:rPr kumimoji="0" lang="pt-BR" u="none" strike="noStrike" kern="0" cap="none" spc="0" normalizeH="0" baseline="0" noProof="0" dirty="0">
                <a:ln>
                  <a:noFill/>
                </a:ln>
                <a:solidFill>
                  <a:srgbClr val="23181C"/>
                </a:solidFill>
                <a:effectLst/>
                <a:uLnTx/>
                <a:uFillTx/>
                <a:latin typeface="TWK Everett Light" panose="020B0204000000000000" pitchFamily="34" charset="-18"/>
                <a:sym typeface="Everett Regular"/>
              </a:rPr>
              <a:t>Spustenie nového projektu pre médiá a verejnosť</a:t>
            </a:r>
            <a:endParaRPr kumimoji="0" u="none" strike="noStrike" kern="0" cap="none" spc="0" normalizeH="0" baseline="0" noProof="0" dirty="0">
              <a:ln>
                <a:noFill/>
              </a:ln>
              <a:solidFill>
                <a:srgbClr val="23181C"/>
              </a:solidFill>
              <a:effectLst/>
              <a:uLnTx/>
              <a:uFillTx/>
              <a:latin typeface="TWK Everett Light" panose="020B0204000000000000" pitchFamily="34" charset="-18"/>
              <a:sym typeface="Everett Regular"/>
            </a:endParaRPr>
          </a:p>
        </p:txBody>
      </p:sp>
      <p:sp>
        <p:nvSpPr>
          <p:cNvPr id="653" name="Istropolis"/>
          <p:cNvSpPr txBox="1"/>
          <p:nvPr/>
        </p:nvSpPr>
        <p:spPr>
          <a:xfrm>
            <a:off x="14507450" y="9585682"/>
            <a:ext cx="4391545" cy="782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u="none" strike="noStrike" kern="0" cap="none" spc="0" normalizeH="0" baseline="0" noProof="0" dirty="0" err="1">
                <a:ln>
                  <a:noFill/>
                </a:ln>
                <a:solidFill>
                  <a:srgbClr val="EA4663"/>
                </a:solidFill>
                <a:effectLst/>
                <a:uLnTx/>
                <a:uFillTx/>
                <a:latin typeface="TWK Everett Light" panose="020B0204000000000000" pitchFamily="34" charset="-18"/>
                <a:sym typeface="Everett Regular"/>
              </a:rPr>
              <a:t>Istropolis</a:t>
            </a:r>
            <a:endParaRPr kumimoji="0" u="none" strike="noStrike" kern="0" cap="none" spc="0" normalizeH="0" baseline="0" noProof="0" dirty="0">
              <a:ln>
                <a:noFill/>
              </a:ln>
              <a:solidFill>
                <a:srgbClr val="EA4663"/>
              </a:solidFill>
              <a:effectLst/>
              <a:uLnTx/>
              <a:uFillTx/>
              <a:latin typeface="TWK Everett Light" panose="020B0204000000000000" pitchFamily="34" charset="-18"/>
              <a:sym typeface="Everett Regular"/>
            </a:endParaRPr>
          </a:p>
        </p:txBody>
      </p:sp>
      <p:sp>
        <p:nvSpPr>
          <p:cNvPr id="654" name="2012"/>
          <p:cNvSpPr txBox="1"/>
          <p:nvPr/>
        </p:nvSpPr>
        <p:spPr>
          <a:xfrm>
            <a:off x="913237" y="8303787"/>
            <a:ext cx="3603676" cy="1463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rPr>
              <a:t>2012</a:t>
            </a:r>
          </a:p>
        </p:txBody>
      </p:sp>
      <p:sp>
        <p:nvSpPr>
          <p:cNvPr id="655" name="2015"/>
          <p:cNvSpPr txBox="1"/>
          <p:nvPr/>
        </p:nvSpPr>
        <p:spPr>
          <a:xfrm>
            <a:off x="5388475" y="8303787"/>
            <a:ext cx="3603677" cy="1463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rPr>
              <a:t>2015</a:t>
            </a:r>
          </a:p>
        </p:txBody>
      </p:sp>
      <p:sp>
        <p:nvSpPr>
          <p:cNvPr id="656" name="2018"/>
          <p:cNvSpPr txBox="1"/>
          <p:nvPr/>
        </p:nvSpPr>
        <p:spPr>
          <a:xfrm>
            <a:off x="9598874" y="8303787"/>
            <a:ext cx="3603677" cy="1463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rPr>
              <a:t>2018</a:t>
            </a:r>
          </a:p>
        </p:txBody>
      </p:sp>
      <p:sp>
        <p:nvSpPr>
          <p:cNvPr id="657" name="2020"/>
          <p:cNvSpPr txBox="1"/>
          <p:nvPr/>
        </p:nvSpPr>
        <p:spPr>
          <a:xfrm>
            <a:off x="14506202" y="8263652"/>
            <a:ext cx="3603677" cy="1463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rPr>
              <a:t>2020</a:t>
            </a:r>
          </a:p>
        </p:txBody>
      </p:sp>
      <p:sp>
        <p:nvSpPr>
          <p:cNvPr id="658" name="Lakeside park 2"/>
          <p:cNvSpPr txBox="1"/>
          <p:nvPr/>
        </p:nvSpPr>
        <p:spPr>
          <a:xfrm>
            <a:off x="18109879" y="1037536"/>
            <a:ext cx="4391545" cy="7674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Lakeside park </a:t>
            </a:r>
            <a:r>
              <a:rPr kumimoji="0" lang="sk-SK"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0</a:t>
            </a:r>
            <a:r>
              <a:rPr kumimoji="0"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2</a:t>
            </a:r>
          </a:p>
        </p:txBody>
      </p:sp>
      <p:sp>
        <p:nvSpPr>
          <p:cNvPr id="659" name="Beginning of construction in cooperation with WOOD &amp; Company"/>
          <p:cNvSpPr txBox="1"/>
          <p:nvPr/>
        </p:nvSpPr>
        <p:spPr>
          <a:xfrm>
            <a:off x="18109879" y="1986714"/>
            <a:ext cx="3863672" cy="13574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00000"/>
              </a:lnSpc>
              <a:spcBef>
                <a:spcPts val="0"/>
              </a:spcBef>
              <a:spcAft>
                <a:spcPts val="0"/>
              </a:spcAft>
              <a:buClrTx/>
              <a:buSzTx/>
              <a:buFontTx/>
              <a:buNone/>
              <a:tabLst/>
              <a:defRPr/>
            </a:pPr>
            <a:r>
              <a:rPr kumimoji="0" lang="sk-SK" u="none" strike="noStrike" kern="0" cap="none" spc="0" normalizeH="0" baseline="0" noProof="0" dirty="0">
                <a:ln>
                  <a:noFill/>
                </a:ln>
                <a:solidFill>
                  <a:srgbClr val="4E4C50"/>
                </a:solidFill>
                <a:effectLst/>
                <a:uLnTx/>
                <a:uFillTx/>
                <a:latin typeface="TWK Everett Light" panose="020B0204000000000000" pitchFamily="34" charset="-18"/>
                <a:sym typeface="Everett Regular"/>
              </a:rPr>
              <a:t>Začiatok výstavby v spolupráci s WOOD &amp; </a:t>
            </a:r>
            <a:r>
              <a:rPr kumimoji="0" lang="sk-SK" u="none" strike="noStrike" kern="0" cap="none" spc="0" normalizeH="0" baseline="0" noProof="0" dirty="0" err="1">
                <a:ln>
                  <a:noFill/>
                </a:ln>
                <a:solidFill>
                  <a:srgbClr val="4E4C50"/>
                </a:solidFill>
                <a:effectLst/>
                <a:uLnTx/>
                <a:uFillTx/>
                <a:latin typeface="TWK Everett Light" panose="020B0204000000000000" pitchFamily="34" charset="-18"/>
                <a:sym typeface="Everett Regular"/>
              </a:rPr>
              <a:t>Company</a:t>
            </a:r>
            <a:endParaRPr kumimoji="0" u="none" strike="noStrike" kern="0" cap="none" spc="0" normalizeH="0" baseline="0" noProof="0" dirty="0">
              <a:ln>
                <a:noFill/>
              </a:ln>
              <a:solidFill>
                <a:srgbClr val="4E4C50"/>
              </a:solidFill>
              <a:effectLst/>
              <a:uLnTx/>
              <a:uFillTx/>
              <a:latin typeface="TWK Everett Light" panose="020B0204000000000000" pitchFamily="34" charset="-18"/>
              <a:sym typeface="Everett Regular"/>
            </a:endParaRPr>
          </a:p>
        </p:txBody>
      </p:sp>
      <p:sp>
        <p:nvSpPr>
          <p:cNvPr id="40" name="2019">
            <a:extLst>
              <a:ext uri="{FF2B5EF4-FFF2-40B4-BE49-F238E27FC236}">
                <a16:creationId xmlns:a16="http://schemas.microsoft.com/office/drawing/2014/main" id="{D5E9282F-789A-4A7D-A892-33AD60CE5B66}"/>
              </a:ext>
            </a:extLst>
          </p:cNvPr>
          <p:cNvSpPr txBox="1"/>
          <p:nvPr/>
        </p:nvSpPr>
        <p:spPr>
          <a:xfrm>
            <a:off x="18109879" y="3912005"/>
            <a:ext cx="3679461" cy="14939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rPr>
              <a:t>20</a:t>
            </a:r>
            <a:r>
              <a:rPr kumimoji="0" lang="sk-SK"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rPr>
              <a:t>21</a:t>
            </a:r>
            <a:endParaRPr kumimoji="0"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endParaRPr>
          </a:p>
        </p:txBody>
      </p:sp>
      <p:sp>
        <p:nvSpPr>
          <p:cNvPr id="41" name="Launching of new project to media and public">
            <a:extLst>
              <a:ext uri="{FF2B5EF4-FFF2-40B4-BE49-F238E27FC236}">
                <a16:creationId xmlns:a16="http://schemas.microsoft.com/office/drawing/2014/main" id="{98C7C1F1-828A-441B-AF19-6EFEBA830D84}"/>
              </a:ext>
            </a:extLst>
          </p:cNvPr>
          <p:cNvSpPr txBox="1"/>
          <p:nvPr/>
        </p:nvSpPr>
        <p:spPr>
          <a:xfrm>
            <a:off x="19725958" y="10732527"/>
            <a:ext cx="3863672" cy="15374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Autofit/>
          </a:bodyPr>
          <a:lstStyle>
            <a:lvl1pPr algn="l">
              <a:lnSpc>
                <a:spcPct val="70000"/>
              </a:lnSpc>
              <a:defRPr sz="2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00000"/>
              </a:lnSpc>
              <a:spcBef>
                <a:spcPts val="0"/>
              </a:spcBef>
              <a:spcAft>
                <a:spcPts val="0"/>
              </a:spcAft>
              <a:buClrTx/>
              <a:buSzTx/>
              <a:buFontTx/>
              <a:buNone/>
              <a:tabLst/>
              <a:defRPr/>
            </a:pPr>
            <a:r>
              <a:rPr kumimoji="0" lang="sk-SK" u="none" strike="noStrike" kern="0" cap="none" spc="0" normalizeH="0" baseline="0" noProof="0" dirty="0">
                <a:ln>
                  <a:noFill/>
                </a:ln>
                <a:solidFill>
                  <a:srgbClr val="4E4C50"/>
                </a:solidFill>
                <a:effectLst/>
                <a:uLnTx/>
                <a:uFillTx/>
                <a:latin typeface="TWK Everett Light" panose="020B0204000000000000" pitchFamily="34" charset="-18"/>
                <a:sym typeface="Everett Regular"/>
              </a:rPr>
              <a:t>Začiatok výstavby pokročilého projektu </a:t>
            </a:r>
            <a:r>
              <a:rPr kumimoji="0" lang="sk-SK" u="none" strike="noStrike" kern="0" cap="none" spc="0" normalizeH="0" baseline="0" noProof="0" dirty="0" err="1">
                <a:ln>
                  <a:noFill/>
                </a:ln>
                <a:solidFill>
                  <a:srgbClr val="4E4C50"/>
                </a:solidFill>
                <a:effectLst/>
                <a:uLnTx/>
                <a:uFillTx/>
                <a:latin typeface="TWK Everett Light" panose="020B0204000000000000" pitchFamily="34" charset="-18"/>
                <a:sym typeface="Everett Regular"/>
              </a:rPr>
              <a:t>The</a:t>
            </a:r>
            <a:r>
              <a:rPr kumimoji="0" lang="sk-SK" u="none" strike="noStrike" kern="0" cap="none" spc="0" normalizeH="0" baseline="0" noProof="0" dirty="0">
                <a:ln>
                  <a:noFill/>
                </a:ln>
                <a:solidFill>
                  <a:srgbClr val="4E4C50"/>
                </a:solidFill>
                <a:effectLst/>
                <a:uLnTx/>
                <a:uFillTx/>
                <a:latin typeface="TWK Everett Light" panose="020B0204000000000000" pitchFamily="34" charset="-18"/>
                <a:sym typeface="Everett Regular"/>
              </a:rPr>
              <a:t> </a:t>
            </a:r>
            <a:r>
              <a:rPr kumimoji="0" lang="sk-SK" u="none" strike="noStrike" kern="0" cap="none" spc="0" normalizeH="0" baseline="0" noProof="0" dirty="0" err="1">
                <a:ln>
                  <a:noFill/>
                </a:ln>
                <a:solidFill>
                  <a:srgbClr val="4E4C50"/>
                </a:solidFill>
                <a:effectLst/>
                <a:uLnTx/>
                <a:uFillTx/>
                <a:latin typeface="TWK Everett Light" panose="020B0204000000000000" pitchFamily="34" charset="-18"/>
                <a:sym typeface="Everett Regular"/>
              </a:rPr>
              <a:t>Mill</a:t>
            </a:r>
            <a:r>
              <a:rPr kumimoji="0" lang="sk-SK" u="none" strike="noStrike" kern="0" cap="none" spc="0" normalizeH="0" baseline="0" noProof="0" dirty="0">
                <a:ln>
                  <a:noFill/>
                </a:ln>
                <a:solidFill>
                  <a:srgbClr val="4E4C50"/>
                </a:solidFill>
                <a:effectLst/>
                <a:uLnTx/>
                <a:uFillTx/>
                <a:latin typeface="TWK Everett Light" panose="020B0204000000000000" pitchFamily="34" charset="-18"/>
                <a:sym typeface="Everett Regular"/>
              </a:rPr>
              <a:t> v srdci novej obchodnej štvrti v Bratislave.</a:t>
            </a:r>
            <a:endParaRPr kumimoji="0" u="none" strike="noStrike" kern="0" cap="none" spc="0" normalizeH="0" baseline="0" noProof="0" dirty="0">
              <a:ln>
                <a:noFill/>
              </a:ln>
              <a:solidFill>
                <a:srgbClr val="4E4C50"/>
              </a:solidFill>
              <a:effectLst/>
              <a:uLnTx/>
              <a:uFillTx/>
              <a:latin typeface="TWK Everett Light" panose="020B0204000000000000" pitchFamily="34" charset="-18"/>
              <a:sym typeface="Everett Regular"/>
            </a:endParaRPr>
          </a:p>
        </p:txBody>
      </p:sp>
      <p:sp>
        <p:nvSpPr>
          <p:cNvPr id="42" name="Istropolis">
            <a:extLst>
              <a:ext uri="{FF2B5EF4-FFF2-40B4-BE49-F238E27FC236}">
                <a16:creationId xmlns:a16="http://schemas.microsoft.com/office/drawing/2014/main" id="{F0B9D56B-D693-48A1-894C-441A9E00F38E}"/>
              </a:ext>
            </a:extLst>
          </p:cNvPr>
          <p:cNvSpPr txBox="1"/>
          <p:nvPr/>
        </p:nvSpPr>
        <p:spPr>
          <a:xfrm>
            <a:off x="19699921" y="9662845"/>
            <a:ext cx="4391545" cy="782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3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lang="sk-SK" u="none" strike="noStrike" kern="0" cap="none" spc="0" normalizeH="0" baseline="0" noProof="0" dirty="0">
                <a:ln>
                  <a:noFill/>
                </a:ln>
                <a:solidFill>
                  <a:srgbClr val="EA4663"/>
                </a:solidFill>
                <a:effectLst/>
                <a:uLnTx/>
                <a:uFillTx/>
                <a:latin typeface="TWK Everett Light" panose="020B0204000000000000" pitchFamily="34" charset="-18"/>
                <a:sym typeface="Everett Regular"/>
              </a:rPr>
              <a:t>The Mill</a:t>
            </a:r>
            <a:endParaRPr kumimoji="0" u="none" strike="noStrike" kern="0" cap="none" spc="0" normalizeH="0" baseline="0" noProof="0" dirty="0">
              <a:ln>
                <a:noFill/>
              </a:ln>
              <a:solidFill>
                <a:srgbClr val="EA4663"/>
              </a:solidFill>
              <a:effectLst/>
              <a:uLnTx/>
              <a:uFillTx/>
              <a:latin typeface="TWK Everett Light" panose="020B0204000000000000" pitchFamily="34" charset="-18"/>
              <a:sym typeface="Everett Regular"/>
            </a:endParaRPr>
          </a:p>
        </p:txBody>
      </p:sp>
      <p:sp>
        <p:nvSpPr>
          <p:cNvPr id="43" name="2020">
            <a:extLst>
              <a:ext uri="{FF2B5EF4-FFF2-40B4-BE49-F238E27FC236}">
                <a16:creationId xmlns:a16="http://schemas.microsoft.com/office/drawing/2014/main" id="{FA19988C-7AB3-4E5A-A393-9B6B6B730FA0}"/>
              </a:ext>
            </a:extLst>
          </p:cNvPr>
          <p:cNvSpPr txBox="1"/>
          <p:nvPr/>
        </p:nvSpPr>
        <p:spPr>
          <a:xfrm>
            <a:off x="19698673" y="8340815"/>
            <a:ext cx="3603677" cy="1463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9000" b="0">
                <a:solidFill>
                  <a:srgbClr val="B42F51"/>
                </a:solidFill>
                <a:latin typeface="+mn-lt"/>
                <a:ea typeface="+mn-ea"/>
                <a:cs typeface="+mn-cs"/>
                <a:sym typeface="Everett Light"/>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rPr>
              <a:t>202</a:t>
            </a:r>
            <a:r>
              <a:rPr kumimoji="0" lang="sk-SK"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rPr>
              <a:t>2</a:t>
            </a:r>
            <a:endParaRPr kumimoji="0" sz="9000" u="none" strike="noStrike" kern="0" cap="none" spc="0" normalizeH="0" baseline="0" noProof="0" dirty="0">
              <a:ln>
                <a:noFill/>
              </a:ln>
              <a:solidFill>
                <a:srgbClr val="EA4663"/>
              </a:solidFill>
              <a:effectLst/>
              <a:uLnTx/>
              <a:uFillTx/>
              <a:latin typeface="TWK Everett Light" panose="020B0204000000000000" pitchFamily="34" charset="-18"/>
              <a:sym typeface="Everett Light"/>
            </a:endParaRPr>
          </a:p>
        </p:txBody>
      </p:sp>
      <p:cxnSp>
        <p:nvCxnSpPr>
          <p:cNvPr id="3" name="Straight Connector 2">
            <a:extLst>
              <a:ext uri="{FF2B5EF4-FFF2-40B4-BE49-F238E27FC236}">
                <a16:creationId xmlns:a16="http://schemas.microsoft.com/office/drawing/2014/main" id="{48E270DB-DFA8-E9E3-3B9D-7497CF108EDE}"/>
              </a:ext>
            </a:extLst>
          </p:cNvPr>
          <p:cNvCxnSpPr>
            <a:cxnSpLocks/>
          </p:cNvCxnSpPr>
          <p:nvPr/>
        </p:nvCxnSpPr>
        <p:spPr>
          <a:xfrm>
            <a:off x="0" y="6542629"/>
            <a:ext cx="23302350" cy="0"/>
          </a:xfrm>
          <a:prstGeom prst="line">
            <a:avLst/>
          </a:prstGeom>
          <a:noFill/>
          <a:ln w="25400" cap="flat">
            <a:solidFill>
              <a:srgbClr val="190D19"/>
            </a:solidFill>
            <a:prstDash val="solid"/>
            <a:miter lim="400000"/>
          </a:ln>
          <a:effectLst/>
          <a:sp3d/>
        </p:spPr>
        <p:style>
          <a:lnRef idx="0">
            <a:scrgbClr r="0" g="0" b="0"/>
          </a:lnRef>
          <a:fillRef idx="0">
            <a:scrgbClr r="0" g="0" b="0"/>
          </a:fillRef>
          <a:effectRef idx="0">
            <a:scrgbClr r="0" g="0" b="0"/>
          </a:effectRef>
          <a:fontRef idx="none"/>
        </p:style>
      </p:cxnSp>
      <p:sp>
        <p:nvSpPr>
          <p:cNvPr id="4" name="Rectangle 3">
            <a:extLst>
              <a:ext uri="{FF2B5EF4-FFF2-40B4-BE49-F238E27FC236}">
                <a16:creationId xmlns:a16="http://schemas.microsoft.com/office/drawing/2014/main" id="{3569EE86-8CF0-1683-AE56-834A0C8EABC6}"/>
              </a:ext>
            </a:extLst>
          </p:cNvPr>
          <p:cNvSpPr/>
          <p:nvPr/>
        </p:nvSpPr>
        <p:spPr>
          <a:xfrm rot="5400000" flipV="1">
            <a:off x="392023" y="6593887"/>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43284FE4-A0FF-C753-D66B-5000CEAE0B80}"/>
              </a:ext>
            </a:extLst>
          </p:cNvPr>
          <p:cNvSpPr/>
          <p:nvPr/>
        </p:nvSpPr>
        <p:spPr>
          <a:xfrm rot="5400000" flipV="1">
            <a:off x="2116305" y="5870160"/>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16" name="Rectangle 15">
            <a:extLst>
              <a:ext uri="{FF2B5EF4-FFF2-40B4-BE49-F238E27FC236}">
                <a16:creationId xmlns:a16="http://schemas.microsoft.com/office/drawing/2014/main" id="{AF19F291-AD84-BB1D-D2A6-0463ABF2EB9A}"/>
              </a:ext>
            </a:extLst>
          </p:cNvPr>
          <p:cNvSpPr/>
          <p:nvPr/>
        </p:nvSpPr>
        <p:spPr>
          <a:xfrm rot="5400000" flipV="1">
            <a:off x="4882072" y="6593887"/>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17" name="Rectangle 16">
            <a:extLst>
              <a:ext uri="{FF2B5EF4-FFF2-40B4-BE49-F238E27FC236}">
                <a16:creationId xmlns:a16="http://schemas.microsoft.com/office/drawing/2014/main" id="{4CF5E736-C5FF-FF2C-9BE6-944C49CD1135}"/>
              </a:ext>
            </a:extLst>
          </p:cNvPr>
          <p:cNvSpPr/>
          <p:nvPr/>
        </p:nvSpPr>
        <p:spPr>
          <a:xfrm rot="5400000" flipV="1">
            <a:off x="7352966" y="5870160"/>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0A5EF092-DE5C-70B3-425E-E57C54C40754}"/>
              </a:ext>
            </a:extLst>
          </p:cNvPr>
          <p:cNvSpPr/>
          <p:nvPr/>
        </p:nvSpPr>
        <p:spPr>
          <a:xfrm rot="5400000" flipV="1">
            <a:off x="9188705" y="6593887"/>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20" name="Rectangle 19">
            <a:extLst>
              <a:ext uri="{FF2B5EF4-FFF2-40B4-BE49-F238E27FC236}">
                <a16:creationId xmlns:a16="http://schemas.microsoft.com/office/drawing/2014/main" id="{CB603C8D-6CE5-8233-A660-701630E72FCB}"/>
              </a:ext>
            </a:extLst>
          </p:cNvPr>
          <p:cNvSpPr/>
          <p:nvPr/>
        </p:nvSpPr>
        <p:spPr>
          <a:xfrm rot="5400000" flipV="1">
            <a:off x="12739396" y="5870160"/>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22" name="Rectangle 21">
            <a:extLst>
              <a:ext uri="{FF2B5EF4-FFF2-40B4-BE49-F238E27FC236}">
                <a16:creationId xmlns:a16="http://schemas.microsoft.com/office/drawing/2014/main" id="{E50C1C05-0F0C-9CC4-DDFC-B74E829E8A75}"/>
              </a:ext>
            </a:extLst>
          </p:cNvPr>
          <p:cNvSpPr/>
          <p:nvPr/>
        </p:nvSpPr>
        <p:spPr>
          <a:xfrm rot="5400000" flipV="1">
            <a:off x="14154587" y="6593887"/>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24" name="Rectangle 23">
            <a:extLst>
              <a:ext uri="{FF2B5EF4-FFF2-40B4-BE49-F238E27FC236}">
                <a16:creationId xmlns:a16="http://schemas.microsoft.com/office/drawing/2014/main" id="{587921BF-B31F-2C0A-1083-2472010C4101}"/>
              </a:ext>
            </a:extLst>
          </p:cNvPr>
          <p:cNvSpPr/>
          <p:nvPr/>
        </p:nvSpPr>
        <p:spPr>
          <a:xfrm rot="5400000" flipV="1">
            <a:off x="17679153" y="5870160"/>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
        <p:nvSpPr>
          <p:cNvPr id="25" name="Rectangle 24">
            <a:extLst>
              <a:ext uri="{FF2B5EF4-FFF2-40B4-BE49-F238E27FC236}">
                <a16:creationId xmlns:a16="http://schemas.microsoft.com/office/drawing/2014/main" id="{87408D15-AD2A-3B65-CF63-6B7E365F1D81}"/>
              </a:ext>
            </a:extLst>
          </p:cNvPr>
          <p:cNvSpPr/>
          <p:nvPr/>
        </p:nvSpPr>
        <p:spPr>
          <a:xfrm rot="5400000" flipV="1">
            <a:off x="19228553" y="6593887"/>
            <a:ext cx="1436012" cy="605934"/>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TWK Everett Light" panose="020B0204000000000000" pitchFamily="34" charset="-18"/>
              <a:ea typeface="Helvetica Neue Medium"/>
              <a:cs typeface="Helvetica Neue Medium"/>
              <a:sym typeface="Helvetica Neue Medium"/>
            </a:endParaRPr>
          </a:p>
        </p:txBody>
      </p:sp>
    </p:spTree>
    <p:extLst>
      <p:ext uri="{BB962C8B-B14F-4D97-AF65-F5344CB8AC3E}">
        <p14:creationId xmlns:p14="http://schemas.microsoft.com/office/powerpoint/2010/main" val="333149585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90D19"/>
        </a:solidFill>
        <a:effectLst/>
      </p:bgPr>
    </p:bg>
    <p:spTree>
      <p:nvGrpSpPr>
        <p:cNvPr id="1" name=""/>
        <p:cNvGrpSpPr/>
        <p:nvPr/>
      </p:nvGrpSpPr>
      <p:grpSpPr>
        <a:xfrm>
          <a:off x="0" y="0"/>
          <a:ext cx="0" cy="0"/>
          <a:chOff x="0" y="0"/>
          <a:chExt cx="0" cy="0"/>
        </a:xfrm>
      </p:grpSpPr>
      <p:sp>
        <p:nvSpPr>
          <p:cNvPr id="672" name="BBC III…"/>
          <p:cNvSpPr txBox="1"/>
          <p:nvPr/>
        </p:nvSpPr>
        <p:spPr>
          <a:xfrm>
            <a:off x="712048" y="548601"/>
            <a:ext cx="9669684" cy="52247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algn="l">
              <a:defRPr sz="12000" b="0">
                <a:solidFill>
                  <a:srgbClr val="4E4C50"/>
                </a:solidFill>
                <a:latin typeface="+mn-lt"/>
                <a:ea typeface="+mn-ea"/>
                <a:cs typeface="+mn-cs"/>
                <a:sym typeface="Everett Light"/>
              </a:defRPr>
            </a:pPr>
            <a:r>
              <a:rPr b="0" dirty="0">
                <a:solidFill>
                  <a:srgbClr val="EA4663"/>
                </a:solidFill>
                <a:latin typeface="TWK Everett Light" panose="020B0204000000000000" pitchFamily="34" charset="-18"/>
              </a:rPr>
              <a:t>BBC III</a:t>
            </a:r>
          </a:p>
          <a:p>
            <a:pPr algn="l">
              <a:defRPr sz="12000" b="0">
                <a:solidFill>
                  <a:srgbClr val="4E4C50"/>
                </a:solidFill>
                <a:latin typeface="+mn-lt"/>
                <a:ea typeface="+mn-ea"/>
                <a:cs typeface="+mn-cs"/>
                <a:sym typeface="Everett Light"/>
              </a:defRPr>
            </a:pPr>
            <a:r>
              <a:rPr b="0" dirty="0">
                <a:solidFill>
                  <a:srgbClr val="EA4663"/>
                </a:solidFill>
                <a:latin typeface="TWK Everett Light" panose="020B0204000000000000" pitchFamily="34" charset="-18"/>
              </a:rPr>
              <a:t>BBC IV</a:t>
            </a:r>
          </a:p>
          <a:p>
            <a:pPr algn="l">
              <a:defRPr sz="12000" b="0">
                <a:solidFill>
                  <a:srgbClr val="4E4C50"/>
                </a:solidFill>
                <a:latin typeface="+mn-lt"/>
                <a:ea typeface="+mn-ea"/>
                <a:cs typeface="+mn-cs"/>
                <a:sym typeface="Everett Light"/>
              </a:defRPr>
            </a:pPr>
            <a:r>
              <a:rPr b="0" dirty="0">
                <a:solidFill>
                  <a:srgbClr val="EA4663"/>
                </a:solidFill>
                <a:latin typeface="TWK Everett Light" panose="020B0204000000000000" pitchFamily="34" charset="-18"/>
              </a:rPr>
              <a:t>BBC V</a:t>
            </a:r>
          </a:p>
        </p:txBody>
      </p:sp>
      <p:sp>
        <p:nvSpPr>
          <p:cNvPr id="673" name="Sector: office…"/>
          <p:cNvSpPr txBox="1"/>
          <p:nvPr/>
        </p:nvSpPr>
        <p:spPr>
          <a:xfrm>
            <a:off x="908616" y="8308720"/>
            <a:ext cx="7040703" cy="31957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Autofit/>
          </a:bodyPr>
          <a:lstStyle/>
          <a:p>
            <a:pPr algn="l" defTabSz="722947">
              <a:lnSpc>
                <a:spcPct val="160000"/>
              </a:lnSpc>
              <a:tabLst>
                <a:tab pos="2108200" algn="l"/>
              </a:tabLst>
              <a:defRPr sz="2200" b="0">
                <a:solidFill>
                  <a:srgbClr val="4E4C50"/>
                </a:solidFill>
                <a:latin typeface="Everett Regular"/>
                <a:ea typeface="Everett Regular"/>
                <a:cs typeface="Everett Regular"/>
                <a:sym typeface="Everett Regular"/>
              </a:defRPr>
            </a:pPr>
            <a:r>
              <a:rPr sz="2400" b="0" dirty="0">
                <a:solidFill>
                  <a:srgbClr val="F4EEEE"/>
                </a:solidFill>
                <a:latin typeface="TWK Everett Light" panose="020B0204000000000000" pitchFamily="34" charset="-18"/>
              </a:rPr>
              <a:t>Se</a:t>
            </a:r>
            <a:r>
              <a:rPr lang="sk-SK" sz="2400" b="0" dirty="0">
                <a:solidFill>
                  <a:srgbClr val="F4EEEE"/>
                </a:solidFill>
                <a:latin typeface="TWK Everett Light" panose="020B0204000000000000" pitchFamily="34" charset="-18"/>
              </a:rPr>
              <a:t>k</a:t>
            </a:r>
            <a:r>
              <a:rPr sz="2400" b="0" dirty="0">
                <a:solidFill>
                  <a:srgbClr val="F4EEEE"/>
                </a:solidFill>
                <a:latin typeface="TWK Everett Light" panose="020B0204000000000000" pitchFamily="34" charset="-18"/>
              </a:rPr>
              <a:t>tor:</a:t>
            </a:r>
            <a:r>
              <a:rPr lang="sk-SK" sz="2400" b="0" dirty="0">
                <a:solidFill>
                  <a:srgbClr val="F4EEEE"/>
                </a:solidFill>
                <a:latin typeface="TWK Everett Light" panose="020B0204000000000000" pitchFamily="34" charset="-18"/>
              </a:rPr>
              <a:t> kancelárie</a:t>
            </a:r>
            <a:r>
              <a:rPr sz="2400" b="0" dirty="0">
                <a:solidFill>
                  <a:srgbClr val="F4EEEE"/>
                </a:solidFill>
                <a:latin typeface="TWK Everett Light" panose="020B0204000000000000" pitchFamily="34" charset="-18"/>
              </a:rPr>
              <a:t> </a:t>
            </a:r>
            <a:endParaRPr lang="sk-SK" sz="2400" b="0" dirty="0">
              <a:solidFill>
                <a:srgbClr val="F4EEEE"/>
              </a:solidFill>
              <a:latin typeface="TWK Everett Light" panose="020B0204000000000000" pitchFamily="34" charset="-18"/>
            </a:endParaRPr>
          </a:p>
          <a:p>
            <a:pPr algn="l" defTabSz="722947">
              <a:lnSpc>
                <a:spcPct val="160000"/>
              </a:lnSpc>
              <a:tabLst>
                <a:tab pos="2108200" algn="l"/>
              </a:tabLst>
              <a:defRPr sz="2200" b="0">
                <a:solidFill>
                  <a:srgbClr val="4E4C50"/>
                </a:solidFill>
                <a:latin typeface="Everett Regular"/>
                <a:ea typeface="Everett Regular"/>
                <a:cs typeface="Everett Regular"/>
                <a:sym typeface="Everett Regular"/>
              </a:defRPr>
            </a:pPr>
            <a:r>
              <a:rPr lang="sk-SK" sz="2400" b="0" dirty="0">
                <a:solidFill>
                  <a:srgbClr val="F4EEEE"/>
                </a:solidFill>
                <a:latin typeface="TWK Everett Light" panose="020B0204000000000000" pitchFamily="34" charset="-18"/>
              </a:rPr>
              <a:t>Mesto</a:t>
            </a:r>
            <a:r>
              <a:rPr sz="2400" b="0" dirty="0">
                <a:solidFill>
                  <a:srgbClr val="F4EEEE"/>
                </a:solidFill>
                <a:latin typeface="TWK Everett Light" panose="020B0204000000000000" pitchFamily="34" charset="-18"/>
              </a:rPr>
              <a:t>:</a:t>
            </a:r>
            <a:r>
              <a:rPr lang="sk-SK" sz="2400" b="0" dirty="0">
                <a:solidFill>
                  <a:srgbClr val="F4EEEE"/>
                </a:solidFill>
                <a:latin typeface="TWK Everett Light" panose="020B0204000000000000" pitchFamily="34" charset="-18"/>
              </a:rPr>
              <a:t> B</a:t>
            </a:r>
            <a:r>
              <a:rPr sz="2400" b="0" dirty="0" err="1">
                <a:solidFill>
                  <a:srgbClr val="F4EEEE"/>
                </a:solidFill>
                <a:latin typeface="TWK Everett Light" panose="020B0204000000000000" pitchFamily="34" charset="-18"/>
              </a:rPr>
              <a:t>ratislava</a:t>
            </a:r>
            <a:r>
              <a:rPr sz="2400" b="0" dirty="0">
                <a:solidFill>
                  <a:srgbClr val="F4EEEE"/>
                </a:solidFill>
                <a:latin typeface="TWK Everett Light" panose="020B0204000000000000" pitchFamily="34" charset="-18"/>
              </a:rPr>
              <a:t> </a:t>
            </a:r>
            <a:endParaRPr lang="sk-SK" sz="2400" b="0" dirty="0">
              <a:solidFill>
                <a:srgbClr val="F4EEEE"/>
              </a:solidFill>
              <a:latin typeface="TWK Everett Light" panose="020B0204000000000000" pitchFamily="34" charset="-18"/>
            </a:endParaRPr>
          </a:p>
          <a:p>
            <a:pPr algn="l" defTabSz="722947">
              <a:lnSpc>
                <a:spcPct val="160000"/>
              </a:lnSpc>
              <a:tabLst>
                <a:tab pos="2108200" algn="l"/>
              </a:tabLst>
              <a:defRPr sz="2200" b="0">
                <a:solidFill>
                  <a:srgbClr val="4E4C50"/>
                </a:solidFill>
                <a:latin typeface="Everett Regular"/>
                <a:ea typeface="Everett Regular"/>
                <a:cs typeface="Everett Regular"/>
                <a:sym typeface="Everett Regular"/>
              </a:defRPr>
            </a:pPr>
            <a:r>
              <a:rPr lang="sk-SK" sz="2400" b="0" dirty="0">
                <a:solidFill>
                  <a:srgbClr val="F4EEEE"/>
                </a:solidFill>
                <a:latin typeface="TWK Everett Light" panose="020B0204000000000000" pitchFamily="34" charset="-18"/>
              </a:rPr>
              <a:t>Prenajímateľná plocha </a:t>
            </a:r>
            <a:r>
              <a:rPr sz="2400" b="0" dirty="0">
                <a:solidFill>
                  <a:srgbClr val="F4EEEE"/>
                </a:solidFill>
                <a:latin typeface="TWK Everett Light" panose="020B0204000000000000" pitchFamily="34" charset="-18"/>
              </a:rPr>
              <a:t>:</a:t>
            </a:r>
            <a:r>
              <a:rPr lang="sk-SK" sz="2400" b="0" dirty="0">
                <a:solidFill>
                  <a:srgbClr val="F4EEEE"/>
                </a:solidFill>
                <a:latin typeface="TWK Everett Light" panose="020B0204000000000000" pitchFamily="34" charset="-18"/>
              </a:rPr>
              <a:t> </a:t>
            </a:r>
            <a:r>
              <a:rPr sz="2400" b="0" dirty="0">
                <a:solidFill>
                  <a:srgbClr val="F4EEEE"/>
                </a:solidFill>
                <a:latin typeface="TWK Everett Light" panose="020B0204000000000000" pitchFamily="34" charset="-18"/>
              </a:rPr>
              <a:t>58</a:t>
            </a:r>
            <a:r>
              <a:rPr lang="sk-SK" sz="2400" b="0" dirty="0">
                <a:solidFill>
                  <a:srgbClr val="F4EEEE"/>
                </a:solidFill>
                <a:latin typeface="TWK Everett Light" panose="020B0204000000000000" pitchFamily="34" charset="-18"/>
              </a:rPr>
              <a:t>.</a:t>
            </a:r>
            <a:r>
              <a:rPr sz="2400" b="0" dirty="0">
                <a:solidFill>
                  <a:srgbClr val="F4EEEE"/>
                </a:solidFill>
                <a:latin typeface="TWK Everett Light" panose="020B0204000000000000" pitchFamily="34" charset="-18"/>
              </a:rPr>
              <a:t>000 m² </a:t>
            </a:r>
            <a:endParaRPr lang="sk-SK" sz="2400" b="0" dirty="0">
              <a:solidFill>
                <a:srgbClr val="F4EEEE"/>
              </a:solidFill>
              <a:latin typeface="TWK Everett Light" panose="020B0204000000000000" pitchFamily="34" charset="-18"/>
            </a:endParaRPr>
          </a:p>
          <a:p>
            <a:pPr algn="l" defTabSz="722947">
              <a:lnSpc>
                <a:spcPct val="160000"/>
              </a:lnSpc>
              <a:tabLst>
                <a:tab pos="2108200" algn="l"/>
              </a:tabLst>
              <a:defRPr sz="2200" b="0">
                <a:solidFill>
                  <a:srgbClr val="4E4C50"/>
                </a:solidFill>
                <a:latin typeface="Everett Regular"/>
                <a:ea typeface="Everett Regular"/>
                <a:cs typeface="Everett Regular"/>
                <a:sym typeface="Everett Regular"/>
              </a:defRPr>
            </a:pPr>
            <a:r>
              <a:rPr lang="sk-SK" sz="2400" b="0" dirty="0">
                <a:solidFill>
                  <a:srgbClr val="F4EEEE"/>
                </a:solidFill>
                <a:latin typeface="TWK Everett Light" panose="020B0204000000000000" pitchFamily="34" charset="-18"/>
              </a:rPr>
              <a:t>Dokončenie</a:t>
            </a:r>
            <a:r>
              <a:rPr sz="2400" b="0" dirty="0">
                <a:solidFill>
                  <a:srgbClr val="F4EEEE"/>
                </a:solidFill>
                <a:latin typeface="TWK Everett Light" panose="020B0204000000000000" pitchFamily="34" charset="-18"/>
              </a:rPr>
              <a:t>:</a:t>
            </a:r>
            <a:r>
              <a:rPr lang="sk-SK" sz="2400" b="0" dirty="0">
                <a:solidFill>
                  <a:srgbClr val="F4EEEE"/>
                </a:solidFill>
                <a:latin typeface="TWK Everett Light" panose="020B0204000000000000" pitchFamily="34" charset="-18"/>
              </a:rPr>
              <a:t> </a:t>
            </a:r>
            <a:r>
              <a:rPr sz="2400" b="0" dirty="0">
                <a:solidFill>
                  <a:srgbClr val="F4EEEE"/>
                </a:solidFill>
                <a:latin typeface="TWK Everett Light" panose="020B0204000000000000" pitchFamily="34" charset="-18"/>
              </a:rPr>
              <a:t>2004 </a:t>
            </a:r>
            <a:endParaRPr lang="sk-SK" sz="2400" b="0" dirty="0">
              <a:solidFill>
                <a:srgbClr val="F4EEEE"/>
              </a:solidFill>
              <a:latin typeface="TWK Everett Light" panose="020B0204000000000000" pitchFamily="34" charset="-18"/>
            </a:endParaRPr>
          </a:p>
          <a:p>
            <a:pPr algn="l" defTabSz="722947">
              <a:lnSpc>
                <a:spcPct val="160000"/>
              </a:lnSpc>
              <a:tabLst>
                <a:tab pos="2108200" algn="l"/>
              </a:tabLst>
              <a:defRPr sz="2200" b="0">
                <a:solidFill>
                  <a:srgbClr val="4E4C50"/>
                </a:solidFill>
                <a:latin typeface="Everett Regular"/>
                <a:ea typeface="Everett Regular"/>
                <a:cs typeface="Everett Regular"/>
                <a:sym typeface="Everett Regular"/>
              </a:defRPr>
            </a:pPr>
            <a:r>
              <a:rPr lang="sk-SK" sz="2400" b="0" dirty="0">
                <a:solidFill>
                  <a:srgbClr val="F4EEEE"/>
                </a:solidFill>
                <a:latin typeface="TWK Everett Light" panose="020B0204000000000000" pitchFamily="34" charset="-18"/>
              </a:rPr>
              <a:t>Využívanie</a:t>
            </a:r>
            <a:r>
              <a:rPr sz="2400" b="0" dirty="0">
                <a:solidFill>
                  <a:srgbClr val="F4EEEE"/>
                </a:solidFill>
                <a:latin typeface="TWK Everett Light" panose="020B0204000000000000" pitchFamily="34" charset="-18"/>
              </a:rPr>
              <a:t>:</a:t>
            </a:r>
            <a:r>
              <a:rPr lang="sk-SK" sz="2400" b="0" dirty="0">
                <a:solidFill>
                  <a:srgbClr val="F4EEEE"/>
                </a:solidFill>
                <a:latin typeface="TWK Everett Light" panose="020B0204000000000000" pitchFamily="34" charset="-18"/>
              </a:rPr>
              <a:t> </a:t>
            </a:r>
            <a:r>
              <a:rPr sz="2400" b="0" dirty="0">
                <a:solidFill>
                  <a:srgbClr val="F4EEEE"/>
                </a:solidFill>
                <a:latin typeface="TWK Everett Light" panose="020B0204000000000000" pitchFamily="34" charset="-18"/>
              </a:rPr>
              <a:t>2004 Heitman </a:t>
            </a:r>
            <a:endParaRPr lang="sk-SK" sz="2400" b="0" dirty="0">
              <a:solidFill>
                <a:srgbClr val="F4EEEE"/>
              </a:solidFill>
              <a:latin typeface="TWK Everett Light" panose="020B0204000000000000" pitchFamily="34" charset="-18"/>
            </a:endParaRPr>
          </a:p>
          <a:p>
            <a:pPr algn="l" defTabSz="722947">
              <a:lnSpc>
                <a:spcPct val="160000"/>
              </a:lnSpc>
              <a:tabLst>
                <a:tab pos="2108200" algn="l"/>
              </a:tabLst>
              <a:defRPr sz="2200" b="0">
                <a:solidFill>
                  <a:srgbClr val="4E4C50"/>
                </a:solidFill>
                <a:latin typeface="Everett Regular"/>
                <a:ea typeface="Everett Regular"/>
                <a:cs typeface="Everett Regular"/>
                <a:sym typeface="Everett Regular"/>
              </a:defRPr>
            </a:pPr>
            <a:r>
              <a:rPr lang="sk-SK" sz="2400" b="0" dirty="0">
                <a:solidFill>
                  <a:srgbClr val="F4EEEE"/>
                </a:solidFill>
                <a:latin typeface="TWK Everett Light" panose="020B0204000000000000" pitchFamily="34" charset="-18"/>
              </a:rPr>
              <a:t>Hlavní nájomcovia</a:t>
            </a:r>
            <a:r>
              <a:rPr sz="2400" b="0" dirty="0">
                <a:solidFill>
                  <a:srgbClr val="F4EEEE"/>
                </a:solidFill>
                <a:latin typeface="TWK Everett Light" panose="020B0204000000000000" pitchFamily="34" charset="-18"/>
              </a:rPr>
              <a:t>:</a:t>
            </a:r>
            <a:r>
              <a:rPr lang="sk-SK" sz="2400" b="0" dirty="0">
                <a:solidFill>
                  <a:srgbClr val="F4EEEE"/>
                </a:solidFill>
                <a:latin typeface="TWK Everett Light" panose="020B0204000000000000" pitchFamily="34" charset="-18"/>
              </a:rPr>
              <a:t> </a:t>
            </a:r>
            <a:r>
              <a:rPr sz="2400" b="0" dirty="0">
                <a:solidFill>
                  <a:srgbClr val="F4EEEE"/>
                </a:solidFill>
                <a:latin typeface="TWK Everett Light" panose="020B0204000000000000" pitchFamily="34" charset="-18"/>
              </a:rPr>
              <a:t>SAP, Accenture, </a:t>
            </a:r>
            <a:r>
              <a:rPr sz="2400" b="0" dirty="0" err="1">
                <a:solidFill>
                  <a:srgbClr val="F4EEEE"/>
                </a:solidFill>
                <a:latin typeface="TWK Everett Light" panose="020B0204000000000000" pitchFamily="34" charset="-18"/>
              </a:rPr>
              <a:t>Unicredit</a:t>
            </a:r>
            <a:endParaRPr sz="2400" b="0" dirty="0">
              <a:solidFill>
                <a:srgbClr val="F4EEEE"/>
              </a:solidFill>
              <a:latin typeface="TWK Everett Light" panose="020B0204000000000000" pitchFamily="34" charset="-18"/>
            </a:endParaRPr>
          </a:p>
        </p:txBody>
      </p:sp>
      <p:sp>
        <p:nvSpPr>
          <p:cNvPr id="674" name="Čiara"/>
          <p:cNvSpPr/>
          <p:nvPr/>
        </p:nvSpPr>
        <p:spPr>
          <a:xfrm>
            <a:off x="908616" y="8414562"/>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dirty="0">
              <a:highlight>
                <a:srgbClr val="F4EEEE"/>
              </a:highlight>
              <a:latin typeface="TWK Everett Light" panose="020B0204000000000000" pitchFamily="34" charset="-18"/>
            </a:endParaRPr>
          </a:p>
        </p:txBody>
      </p:sp>
      <p:sp>
        <p:nvSpPr>
          <p:cNvPr id="675" name="Čiara"/>
          <p:cNvSpPr/>
          <p:nvPr/>
        </p:nvSpPr>
        <p:spPr>
          <a:xfrm>
            <a:off x="883005" y="11918289"/>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highlight>
                <a:srgbClr val="F4EEEE"/>
              </a:highlight>
              <a:latin typeface="TWK Everett Light" panose="020B0204000000000000" pitchFamily="34" charset="-18"/>
            </a:endParaRPr>
          </a:p>
        </p:txBody>
      </p:sp>
      <p:sp>
        <p:nvSpPr>
          <p:cNvPr id="676" name="PROJECT DETAILS"/>
          <p:cNvSpPr txBox="1"/>
          <p:nvPr/>
        </p:nvSpPr>
        <p:spPr>
          <a:xfrm>
            <a:off x="886295" y="7863281"/>
            <a:ext cx="4310952" cy="488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110000"/>
              </a:lnSpc>
              <a:tabLst>
                <a:tab pos="2400300" algn="l"/>
              </a:tabLst>
              <a:defRPr sz="1900" b="0" spc="95">
                <a:solidFill>
                  <a:srgbClr val="4E4C50"/>
                </a:solidFill>
                <a:latin typeface="Everett Regular"/>
                <a:ea typeface="Everett Regular"/>
                <a:cs typeface="Everett Regular"/>
                <a:sym typeface="Everett Regular"/>
              </a:defRPr>
            </a:lvl1pPr>
          </a:lstStyle>
          <a:p>
            <a:r>
              <a:rPr lang="sk-SK" dirty="0">
                <a:solidFill>
                  <a:srgbClr val="F4EEEE"/>
                </a:solidFill>
                <a:latin typeface="TWK Everett Light" panose="020B0204000000000000" pitchFamily="34" charset="-18"/>
              </a:rPr>
              <a:t>PODROBNOSTI PROJEKTU</a:t>
            </a:r>
            <a:endParaRPr dirty="0">
              <a:solidFill>
                <a:srgbClr val="F4EEEE"/>
              </a:solidFill>
              <a:latin typeface="TWK Everett Light" panose="020B0204000000000000" pitchFamily="34" charset="-18"/>
            </a:endParaRPr>
          </a:p>
        </p:txBody>
      </p:sp>
      <p:sp>
        <p:nvSpPr>
          <p:cNvPr id="677" name="Čiara"/>
          <p:cNvSpPr/>
          <p:nvPr/>
        </p:nvSpPr>
        <p:spPr>
          <a:xfrm>
            <a:off x="908616" y="8926016"/>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highlight>
                <a:srgbClr val="F4EEEE"/>
              </a:highlight>
              <a:latin typeface="TWK Everett Light" panose="020B0204000000000000" pitchFamily="34" charset="-18"/>
            </a:endParaRPr>
          </a:p>
        </p:txBody>
      </p:sp>
      <p:sp>
        <p:nvSpPr>
          <p:cNvPr id="678" name="Čiara"/>
          <p:cNvSpPr/>
          <p:nvPr/>
        </p:nvSpPr>
        <p:spPr>
          <a:xfrm>
            <a:off x="908616" y="9516562"/>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highlight>
                <a:srgbClr val="F4EEEE"/>
              </a:highlight>
              <a:latin typeface="TWK Everett Light" panose="020B0204000000000000" pitchFamily="34" charset="-18"/>
            </a:endParaRPr>
          </a:p>
        </p:txBody>
      </p:sp>
      <p:sp>
        <p:nvSpPr>
          <p:cNvPr id="679" name="Čiara"/>
          <p:cNvSpPr/>
          <p:nvPr/>
        </p:nvSpPr>
        <p:spPr>
          <a:xfrm>
            <a:off x="908616" y="10107930"/>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highlight>
                <a:srgbClr val="F4EEEE"/>
              </a:highlight>
              <a:latin typeface="TWK Everett Light" panose="020B0204000000000000" pitchFamily="34" charset="-18"/>
            </a:endParaRPr>
          </a:p>
        </p:txBody>
      </p:sp>
      <p:sp>
        <p:nvSpPr>
          <p:cNvPr id="680" name="Čiara"/>
          <p:cNvSpPr/>
          <p:nvPr/>
        </p:nvSpPr>
        <p:spPr>
          <a:xfrm>
            <a:off x="908616" y="10666707"/>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highlight>
                <a:srgbClr val="F4EEEE"/>
              </a:highlight>
              <a:latin typeface="TWK Everett Light" panose="020B0204000000000000" pitchFamily="34" charset="-18"/>
            </a:endParaRPr>
          </a:p>
        </p:txBody>
      </p:sp>
      <p:sp>
        <p:nvSpPr>
          <p:cNvPr id="681" name="Čiara"/>
          <p:cNvSpPr/>
          <p:nvPr/>
        </p:nvSpPr>
        <p:spPr>
          <a:xfrm>
            <a:off x="908616" y="11277111"/>
            <a:ext cx="6031328" cy="1"/>
          </a:xfrm>
          <a:prstGeom prst="line">
            <a:avLst/>
          </a:prstGeom>
          <a:ln w="12700">
            <a:solidFill>
              <a:srgbClr val="F4EEEE"/>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a:highlight>
                <a:srgbClr val="F4EEEE"/>
              </a:highlight>
              <a:latin typeface="TWK Everett Light" panose="020B0204000000000000" pitchFamily="34" charset="-18"/>
            </a:endParaRPr>
          </a:p>
        </p:txBody>
      </p:sp>
      <p:pic>
        <p:nvPicPr>
          <p:cNvPr id="4" name="Picture 3">
            <a:extLst>
              <a:ext uri="{FF2B5EF4-FFF2-40B4-BE49-F238E27FC236}">
                <a16:creationId xmlns:a16="http://schemas.microsoft.com/office/drawing/2014/main" id="{108C7677-ADC0-2A7C-9635-F10EDA24760B}"/>
              </a:ext>
            </a:extLst>
          </p:cNvPr>
          <p:cNvPicPr>
            <a:picLocks noChangeAspect="1"/>
          </p:cNvPicPr>
          <p:nvPr/>
        </p:nvPicPr>
        <p:blipFill rotWithShape="1">
          <a:blip r:embed="rId2">
            <a:extLst>
              <a:ext uri="{28A0092B-C50C-407E-A947-70E740481C1C}">
                <a14:useLocalDpi xmlns:a14="http://schemas.microsoft.com/office/drawing/2010/main" val="0"/>
              </a:ext>
            </a:extLst>
          </a:blip>
          <a:srcRect t="17755" b="6042"/>
          <a:stretch/>
        </p:blipFill>
        <p:spPr>
          <a:xfrm>
            <a:off x="11784495" y="0"/>
            <a:ext cx="12599505" cy="13716000"/>
          </a:xfrm>
          <a:prstGeom prst="rect">
            <a:avLst/>
          </a:prstGeom>
        </p:spPr>
      </p:pic>
      <p:grpSp>
        <p:nvGrpSpPr>
          <p:cNvPr id="7" name="Group 6">
            <a:extLst>
              <a:ext uri="{FF2B5EF4-FFF2-40B4-BE49-F238E27FC236}">
                <a16:creationId xmlns:a16="http://schemas.microsoft.com/office/drawing/2014/main" id="{44186960-D30E-23CD-3CBF-0D57D04B6599}"/>
              </a:ext>
            </a:extLst>
          </p:cNvPr>
          <p:cNvGrpSpPr/>
          <p:nvPr/>
        </p:nvGrpSpPr>
        <p:grpSpPr>
          <a:xfrm>
            <a:off x="23877237" y="0"/>
            <a:ext cx="497139" cy="12001499"/>
            <a:chOff x="624473" y="0"/>
            <a:chExt cx="497139" cy="12001499"/>
          </a:xfrm>
          <a:solidFill>
            <a:srgbClr val="EA4663"/>
          </a:solidFill>
        </p:grpSpPr>
        <p:sp>
          <p:nvSpPr>
            <p:cNvPr id="8" name="Rectangle 7">
              <a:extLst>
                <a:ext uri="{FF2B5EF4-FFF2-40B4-BE49-F238E27FC236}">
                  <a16:creationId xmlns:a16="http://schemas.microsoft.com/office/drawing/2014/main" id="{9B3E706C-1B80-5C5F-6C2B-B824A420ECBC}"/>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080B6FBF-7170-7F98-34D3-B33CA9A82E23}"/>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69E30C65-B7F2-3102-55AC-042DBEC33703}"/>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494D3108-F043-377D-31AE-9DFCE9D89A3F}"/>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86" name="Key projects"/>
          <p:cNvSpPr txBox="1">
            <a:spLocks noGrp="1"/>
          </p:cNvSpPr>
          <p:nvPr>
            <p:ph type="body" idx="4294967295"/>
          </p:nvPr>
        </p:nvSpPr>
        <p:spPr>
          <a:xfrm>
            <a:off x="0" y="787400"/>
            <a:ext cx="6397625" cy="936625"/>
          </a:xfrm>
          <a:prstGeom prst="rect">
            <a:avLst/>
          </a:prstGeom>
        </p:spPr>
        <p:txBody>
          <a:bodyPr/>
          <a:lstStyle/>
          <a:p>
            <a:r>
              <a:t>Key projects</a:t>
            </a:r>
          </a:p>
        </p:txBody>
      </p:sp>
      <p:sp>
        <p:nvSpPr>
          <p:cNvPr id="689" name="330.500 m2"/>
          <p:cNvSpPr txBox="1"/>
          <p:nvPr/>
        </p:nvSpPr>
        <p:spPr>
          <a:xfrm>
            <a:off x="15127637" y="11512183"/>
            <a:ext cx="7990729" cy="14166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70000"/>
              </a:lnSpc>
              <a:defRPr sz="10000" b="0">
                <a:solidFill>
                  <a:srgbClr val="4E4C50"/>
                </a:solidFill>
                <a:latin typeface="+mn-lt"/>
                <a:ea typeface="+mn-ea"/>
                <a:cs typeface="+mn-cs"/>
                <a:sym typeface="Everett Light"/>
              </a:defRPr>
            </a:lvl1pPr>
          </a:lstStyle>
          <a:p>
            <a:r>
              <a:rPr dirty="0">
                <a:solidFill>
                  <a:srgbClr val="EA4663"/>
                </a:solidFill>
                <a:latin typeface="TWK Everett Light" panose="020B0204000000000000" pitchFamily="34" charset="-18"/>
              </a:rPr>
              <a:t>3</a:t>
            </a:r>
            <a:r>
              <a:rPr lang="sk-SK" dirty="0">
                <a:solidFill>
                  <a:srgbClr val="EA4663"/>
                </a:solidFill>
                <a:latin typeface="TWK Everett Light" panose="020B0204000000000000" pitchFamily="34" charset="-18"/>
              </a:rPr>
              <a:t>10.1</a:t>
            </a:r>
            <a:r>
              <a:rPr dirty="0">
                <a:solidFill>
                  <a:srgbClr val="EA4663"/>
                </a:solidFill>
                <a:latin typeface="TWK Everett Light" panose="020B0204000000000000" pitchFamily="34" charset="-18"/>
              </a:rPr>
              <a:t>00 m2</a:t>
            </a:r>
          </a:p>
        </p:txBody>
      </p:sp>
      <p:sp>
        <p:nvSpPr>
          <p:cNvPr id="690" name="Total track record"/>
          <p:cNvSpPr txBox="1"/>
          <p:nvPr/>
        </p:nvSpPr>
        <p:spPr>
          <a:xfrm>
            <a:off x="10870774" y="12215698"/>
            <a:ext cx="6585783" cy="6791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70000"/>
              </a:lnSpc>
              <a:defRPr sz="2500" b="0">
                <a:solidFill>
                  <a:srgbClr val="4E4C50"/>
                </a:solidFill>
                <a:latin typeface="Everett Regular"/>
                <a:ea typeface="Everett Regular"/>
                <a:cs typeface="Everett Regular"/>
                <a:sym typeface="Everett Regular"/>
              </a:defRPr>
            </a:lvl1pPr>
          </a:lstStyle>
          <a:p>
            <a:r>
              <a:rPr lang="sk-SK" dirty="0">
                <a:solidFill>
                  <a:srgbClr val="F4EEEE"/>
                </a:solidFill>
                <a:latin typeface="TWK Everett Light" panose="020B0204000000000000" pitchFamily="34" charset="-18"/>
              </a:rPr>
              <a:t>Celkové záznamy</a:t>
            </a:r>
            <a:endParaRPr dirty="0">
              <a:solidFill>
                <a:srgbClr val="F4EEEE"/>
              </a:solidFill>
              <a:latin typeface="TWK Everett Light" panose="020B0204000000000000" pitchFamily="34" charset="-18"/>
            </a:endParaRPr>
          </a:p>
        </p:txBody>
      </p:sp>
      <p:sp>
        <p:nvSpPr>
          <p:cNvPr id="2" name="Rectangle 7">
            <a:extLst>
              <a:ext uri="{FF2B5EF4-FFF2-40B4-BE49-F238E27FC236}">
                <a16:creationId xmlns:a16="http://schemas.microsoft.com/office/drawing/2014/main" id="{F528E32A-F252-40C7-046C-46DF155101A8}"/>
              </a:ext>
            </a:extLst>
          </p:cNvPr>
          <p:cNvSpPr/>
          <p:nvPr/>
        </p:nvSpPr>
        <p:spPr>
          <a:xfrm rot="1638803" flipV="1">
            <a:off x="2014561" y="13547083"/>
            <a:ext cx="2182638" cy="497139"/>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 name="Rectangle 8">
            <a:extLst>
              <a:ext uri="{FF2B5EF4-FFF2-40B4-BE49-F238E27FC236}">
                <a16:creationId xmlns:a16="http://schemas.microsoft.com/office/drawing/2014/main" id="{940E676F-3422-EE6E-3133-1BC7004BBA00}"/>
              </a:ext>
            </a:extLst>
          </p:cNvPr>
          <p:cNvSpPr/>
          <p:nvPr/>
        </p:nvSpPr>
        <p:spPr>
          <a:xfrm rot="19769548" flipV="1">
            <a:off x="1240742" y="12778915"/>
            <a:ext cx="2182639" cy="497139"/>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9">
            <a:extLst>
              <a:ext uri="{FF2B5EF4-FFF2-40B4-BE49-F238E27FC236}">
                <a16:creationId xmlns:a16="http://schemas.microsoft.com/office/drawing/2014/main" id="{633F4E18-0111-F03A-B1E8-5DB2BDDF960D}"/>
              </a:ext>
            </a:extLst>
          </p:cNvPr>
          <p:cNvSpPr/>
          <p:nvPr/>
        </p:nvSpPr>
        <p:spPr>
          <a:xfrm rot="20180910" flipV="1">
            <a:off x="3539783" y="13041601"/>
            <a:ext cx="2182639" cy="497139"/>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ectangle 10">
            <a:extLst>
              <a:ext uri="{FF2B5EF4-FFF2-40B4-BE49-F238E27FC236}">
                <a16:creationId xmlns:a16="http://schemas.microsoft.com/office/drawing/2014/main" id="{A3C47275-32B2-15C8-91F2-B57240CE9E06}"/>
              </a:ext>
            </a:extLst>
          </p:cNvPr>
          <p:cNvSpPr/>
          <p:nvPr/>
        </p:nvSpPr>
        <p:spPr>
          <a:xfrm rot="1877726" flipV="1">
            <a:off x="2471204" y="11532233"/>
            <a:ext cx="2182639" cy="497139"/>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11">
            <a:extLst>
              <a:ext uri="{FF2B5EF4-FFF2-40B4-BE49-F238E27FC236}">
                <a16:creationId xmlns:a16="http://schemas.microsoft.com/office/drawing/2014/main" id="{0D31A630-5981-D5F6-CE13-B87D814D78B9}"/>
              </a:ext>
            </a:extLst>
          </p:cNvPr>
          <p:cNvSpPr/>
          <p:nvPr/>
        </p:nvSpPr>
        <p:spPr>
          <a:xfrm rot="15099088" flipV="1">
            <a:off x="5569236" y="12646317"/>
            <a:ext cx="2182639" cy="497139"/>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en-SK"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aphicFrame>
        <p:nvGraphicFramePr>
          <p:cNvPr id="7" name="Tabuľka">
            <a:extLst>
              <a:ext uri="{FF2B5EF4-FFF2-40B4-BE49-F238E27FC236}">
                <a16:creationId xmlns:a16="http://schemas.microsoft.com/office/drawing/2014/main" id="{F0EFEE5A-8782-F316-B74E-90D398BAA546}"/>
              </a:ext>
            </a:extLst>
          </p:cNvPr>
          <p:cNvGraphicFramePr/>
          <p:nvPr>
            <p:extLst>
              <p:ext uri="{D42A27DB-BD31-4B8C-83A1-F6EECF244321}">
                <p14:modId xmlns:p14="http://schemas.microsoft.com/office/powerpoint/2010/main" val="2095609722"/>
              </p:ext>
            </p:extLst>
          </p:nvPr>
        </p:nvGraphicFramePr>
        <p:xfrm>
          <a:off x="659974" y="1255712"/>
          <a:ext cx="22925648" cy="8154983"/>
        </p:xfrm>
        <a:graphic>
          <a:graphicData uri="http://schemas.openxmlformats.org/drawingml/2006/table">
            <a:tbl>
              <a:tblPr firstRow="1" bandRow="1">
                <a:tableStyleId>{4C3C2611-4C71-4FC5-86AE-919BDF0F9419}</a:tableStyleId>
              </a:tblPr>
              <a:tblGrid>
                <a:gridCol w="4395952">
                  <a:extLst>
                    <a:ext uri="{9D8B030D-6E8A-4147-A177-3AD203B41FA5}">
                      <a16:colId xmlns:a16="http://schemas.microsoft.com/office/drawing/2014/main" val="20000"/>
                    </a:ext>
                  </a:extLst>
                </a:gridCol>
                <a:gridCol w="2455467">
                  <a:extLst>
                    <a:ext uri="{9D8B030D-6E8A-4147-A177-3AD203B41FA5}">
                      <a16:colId xmlns:a16="http://schemas.microsoft.com/office/drawing/2014/main" val="20001"/>
                    </a:ext>
                  </a:extLst>
                </a:gridCol>
                <a:gridCol w="2225268">
                  <a:extLst>
                    <a:ext uri="{9D8B030D-6E8A-4147-A177-3AD203B41FA5}">
                      <a16:colId xmlns:a16="http://schemas.microsoft.com/office/drawing/2014/main" val="20002"/>
                    </a:ext>
                  </a:extLst>
                </a:gridCol>
                <a:gridCol w="1822417">
                  <a:extLst>
                    <a:ext uri="{9D8B030D-6E8A-4147-A177-3AD203B41FA5}">
                      <a16:colId xmlns:a16="http://schemas.microsoft.com/office/drawing/2014/main" val="20003"/>
                    </a:ext>
                  </a:extLst>
                </a:gridCol>
                <a:gridCol w="2417101">
                  <a:extLst>
                    <a:ext uri="{9D8B030D-6E8A-4147-A177-3AD203B41FA5}">
                      <a16:colId xmlns:a16="http://schemas.microsoft.com/office/drawing/2014/main" val="20004"/>
                    </a:ext>
                  </a:extLst>
                </a:gridCol>
                <a:gridCol w="1803232">
                  <a:extLst>
                    <a:ext uri="{9D8B030D-6E8A-4147-A177-3AD203B41FA5}">
                      <a16:colId xmlns:a16="http://schemas.microsoft.com/office/drawing/2014/main" val="20005"/>
                    </a:ext>
                  </a:extLst>
                </a:gridCol>
                <a:gridCol w="6076545">
                  <a:extLst>
                    <a:ext uri="{9D8B030D-6E8A-4147-A177-3AD203B41FA5}">
                      <a16:colId xmlns:a16="http://schemas.microsoft.com/office/drawing/2014/main" val="20006"/>
                    </a:ext>
                  </a:extLst>
                </a:gridCol>
                <a:gridCol w="1729666">
                  <a:extLst>
                    <a:ext uri="{9D8B030D-6E8A-4147-A177-3AD203B41FA5}">
                      <a16:colId xmlns:a16="http://schemas.microsoft.com/office/drawing/2014/main" val="1459781555"/>
                    </a:ext>
                  </a:extLst>
                </a:gridCol>
              </a:tblGrid>
              <a:tr h="913419">
                <a:tc>
                  <a:txBody>
                    <a:bodyPr/>
                    <a:lstStyle/>
                    <a:p>
                      <a:pPr marL="25400" marR="38100" indent="12700" algn="l" defTabSz="914400">
                        <a:defRPr sz="1800" b="0">
                          <a:solidFill>
                            <a:srgbClr val="000000"/>
                          </a:solidFill>
                        </a:defRPr>
                      </a:pPr>
                      <a:r>
                        <a:rPr lang="sk-SK" sz="1900" b="0" i="0" cap="all" spc="95" dirty="0">
                          <a:solidFill>
                            <a:srgbClr val="F4EEEE"/>
                          </a:solidFill>
                          <a:latin typeface="TWK Everett  Light"/>
                          <a:ea typeface="Everett Regular"/>
                          <a:cs typeface="Everett Regular"/>
                          <a:sym typeface="Everett Regular"/>
                        </a:rPr>
                        <a:t>PROJEKT</a:t>
                      </a:r>
                      <a:endParaRPr sz="1900" b="0" i="0" cap="all" spc="95" dirty="0">
                        <a:solidFill>
                          <a:srgbClr val="F4EEEE"/>
                        </a:solidFill>
                        <a:latin typeface="TWK Everett  Light"/>
                        <a:ea typeface="Everett Regular"/>
                        <a:cs typeface="Everett Regular"/>
                        <a:sym typeface="Everett Regular"/>
                      </a:endParaRPr>
                    </a:p>
                  </a:txBody>
                  <a:tcPr marL="127000" marR="127000" marT="127000" marB="127000" anchor="ctr" horzOverflow="overflow">
                    <a:lnL w="0">
                      <a:miter lim="400000"/>
                    </a:lnL>
                    <a:lnR w="25400">
                      <a:solidFill>
                        <a:srgbClr val="FFFFFF"/>
                      </a:solidFill>
                      <a:miter lim="400000"/>
                    </a:lnR>
                    <a:lnT w="0">
                      <a:miter lim="400000"/>
                    </a:lnT>
                    <a:lnB w="12700">
                      <a:solidFill>
                        <a:srgbClr val="D6D5D5"/>
                      </a:solidFill>
                      <a:miter lim="400000"/>
                    </a:lnB>
                    <a:noFill/>
                  </a:tcPr>
                </a:tc>
                <a:tc>
                  <a:txBody>
                    <a:bodyPr/>
                    <a:lstStyle/>
                    <a:p>
                      <a:pPr marL="25400" marR="38100" indent="12700" algn="l" defTabSz="914400">
                        <a:defRPr sz="1800" b="0">
                          <a:solidFill>
                            <a:srgbClr val="000000"/>
                          </a:solidFill>
                        </a:defRPr>
                      </a:pPr>
                      <a:r>
                        <a:rPr lang="sk-SK" sz="1900" b="0" i="0" cap="all" spc="114" dirty="0">
                          <a:solidFill>
                            <a:srgbClr val="F4EEEE"/>
                          </a:solidFill>
                          <a:latin typeface="TWK Everett  Light"/>
                          <a:ea typeface="Everett Regular"/>
                          <a:cs typeface="Everett Regular"/>
                        </a:rPr>
                        <a:t>lokalita</a:t>
                      </a:r>
                      <a:endParaRPr sz="1900" b="0" i="0" cap="all" spc="114" dirty="0">
                        <a:solidFill>
                          <a:srgbClr val="F4EEEE"/>
                        </a:solidFill>
                        <a:latin typeface="TWK Everett  Light"/>
                        <a:ea typeface="Everett Regular"/>
                        <a:cs typeface="Everett Regular"/>
                        <a:sym typeface="Everett Regular"/>
                      </a:endParaRP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noFill/>
                  </a:tcPr>
                </a:tc>
                <a:tc>
                  <a:txBody>
                    <a:bodyPr/>
                    <a:lstStyle/>
                    <a:p>
                      <a:pPr marL="25400" marR="38100" indent="12700" algn="l" defTabSz="914400">
                        <a:defRPr sz="1800" b="0">
                          <a:solidFill>
                            <a:srgbClr val="000000"/>
                          </a:solidFill>
                        </a:defRPr>
                      </a:pPr>
                      <a:r>
                        <a:rPr lang="sk-SK" sz="1900" b="0" i="0" cap="all" spc="114" dirty="0">
                          <a:solidFill>
                            <a:srgbClr val="F4EEEE"/>
                          </a:solidFill>
                          <a:latin typeface="TWK Everett  Light"/>
                          <a:ea typeface="Everett Regular"/>
                          <a:cs typeface="Everett Regular"/>
                        </a:rPr>
                        <a:t>FUNKCIA</a:t>
                      </a:r>
                      <a:endParaRPr sz="1900" b="0" i="0" cap="all" spc="114" dirty="0">
                        <a:solidFill>
                          <a:srgbClr val="F4EEEE"/>
                        </a:solidFill>
                        <a:latin typeface="TWK Everett  Light"/>
                        <a:ea typeface="Everett Regular"/>
                        <a:cs typeface="Everett Regular"/>
                        <a:sym typeface="Everett Regular"/>
                      </a:endParaRP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noFill/>
                  </a:tcPr>
                </a:tc>
                <a:tc>
                  <a:txBody>
                    <a:bodyPr/>
                    <a:lstStyle/>
                    <a:p>
                      <a:pPr marL="25400" marR="38100" lvl="0" indent="12700" algn="l" defTabSz="914400">
                        <a:buNone/>
                        <a:defRPr sz="1800" b="0">
                          <a:solidFill>
                            <a:srgbClr val="000000"/>
                          </a:solidFill>
                        </a:defRPr>
                      </a:pPr>
                      <a:r>
                        <a:rPr lang="sk-SK" sz="1900" b="0" i="0" cap="all" spc="114" dirty="0">
                          <a:solidFill>
                            <a:srgbClr val="F4EEEE"/>
                          </a:solidFill>
                          <a:latin typeface="TWK Everett  Light"/>
                        </a:rPr>
                        <a:t>AKVIZÍCIA</a:t>
                      </a:r>
                      <a:endParaRPr dirty="0">
                        <a:latin typeface="TWK Everett  Light"/>
                        <a:sym typeface="Everett Regular"/>
                      </a:endParaRP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noFill/>
                  </a:tcPr>
                </a:tc>
                <a:tc>
                  <a:txBody>
                    <a:bodyPr/>
                    <a:lstStyle/>
                    <a:p>
                      <a:pPr marL="25400" marR="38100" indent="12700" algn="l" defTabSz="914400">
                        <a:defRPr sz="1800" b="0">
                          <a:solidFill>
                            <a:srgbClr val="000000"/>
                          </a:solidFill>
                        </a:defRPr>
                      </a:pPr>
                      <a:r>
                        <a:rPr lang="sk-SK" sz="1900" b="0" i="0" cap="all" spc="114" dirty="0" err="1">
                          <a:solidFill>
                            <a:srgbClr val="F4EEEE"/>
                          </a:solidFill>
                          <a:latin typeface="TWK Everett  Light"/>
                          <a:ea typeface="Everett Regular"/>
                          <a:cs typeface="Everett Regular"/>
                        </a:rPr>
                        <a:t>DOkončenie</a:t>
                      </a:r>
                      <a:endParaRPr sz="1900" b="0" i="0" cap="all" spc="114" dirty="0" err="1">
                        <a:solidFill>
                          <a:srgbClr val="F4EEEE"/>
                        </a:solidFill>
                        <a:latin typeface="TWK Everett  Light"/>
                        <a:ea typeface="Everett Regular"/>
                        <a:cs typeface="Everett Regular"/>
                        <a:sym typeface="Everett Regular"/>
                      </a:endParaRP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noFill/>
                  </a:tcPr>
                </a:tc>
                <a:tc>
                  <a:txBody>
                    <a:bodyPr/>
                    <a:lstStyle/>
                    <a:p>
                      <a:pPr marL="25400" marR="38100" indent="12700" algn="l" defTabSz="914400">
                        <a:defRPr sz="1800" b="0">
                          <a:solidFill>
                            <a:srgbClr val="000000"/>
                          </a:solidFill>
                        </a:defRPr>
                      </a:pPr>
                      <a:r>
                        <a:rPr lang="sk-SK" sz="1900" b="0" i="0" cap="all" spc="114" dirty="0">
                          <a:solidFill>
                            <a:srgbClr val="F4EEEE"/>
                          </a:solidFill>
                          <a:latin typeface="TWK Everett  Light"/>
                          <a:ea typeface="Everett Regular"/>
                          <a:cs typeface="Everett Regular"/>
                        </a:rPr>
                        <a:t>GLA/NSA</a:t>
                      </a:r>
                      <a:endParaRPr sz="1900" b="0" i="0" cap="all" spc="114" dirty="0">
                        <a:solidFill>
                          <a:srgbClr val="F4EEEE"/>
                        </a:solidFill>
                        <a:latin typeface="TWK Everett  Light"/>
                        <a:ea typeface="Everett Regular"/>
                        <a:cs typeface="Everett Regular"/>
                        <a:sym typeface="Everett Regular"/>
                      </a:endParaRP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noFill/>
                  </a:tcPr>
                </a:tc>
                <a:tc>
                  <a:txBody>
                    <a:bodyPr/>
                    <a:lstStyle/>
                    <a:p>
                      <a:pPr marL="25400" marR="38100" indent="12700" algn="l"/>
                      <a:r>
                        <a:rPr lang="sk-SK" sz="1900" b="0" i="0" cap="all" spc="114" dirty="0">
                          <a:solidFill>
                            <a:srgbClr val="F4EEEE"/>
                          </a:solidFill>
                          <a:latin typeface="TWK Everett  Light"/>
                          <a:ea typeface="Everett Regular"/>
                          <a:cs typeface="Everett Regular"/>
                          <a:sym typeface="Everett Regular"/>
                        </a:rPr>
                        <a:t>HLAVNÍ NÁJOMNÍCI</a:t>
                      </a:r>
                      <a:r>
                        <a:rPr lang="sk-SK" sz="1900" b="0" i="0" cap="all" spc="114" dirty="0">
                          <a:solidFill>
                            <a:srgbClr val="F4EEEE"/>
                          </a:solidFill>
                          <a:latin typeface="TWK Everett  Light"/>
                          <a:ea typeface="Everett Regular"/>
                          <a:cs typeface="Everett Regular"/>
                        </a:rPr>
                        <a:t>, </a:t>
                      </a:r>
                      <a:r>
                        <a:rPr lang="sk-SK" sz="1900" b="0" i="0" cap="all" spc="114" dirty="0" err="1">
                          <a:solidFill>
                            <a:srgbClr val="F4EEEE"/>
                          </a:solidFill>
                          <a:latin typeface="TWK Everett  Light"/>
                          <a:ea typeface="Everett Regular"/>
                          <a:cs typeface="Everett Regular"/>
                        </a:rPr>
                        <a:t>POzn.</a:t>
                      </a:r>
                      <a:endParaRPr sz="1900" b="0" i="0" cap="all" spc="114" dirty="0">
                        <a:solidFill>
                          <a:srgbClr val="F4EEEE"/>
                        </a:solidFill>
                        <a:latin typeface="TWK Everett  Light"/>
                        <a:ea typeface="Everett Regular"/>
                        <a:cs typeface="Everett Regular"/>
                        <a:sym typeface="Everett Regular"/>
                      </a:endParaRPr>
                    </a:p>
                  </a:txBody>
                  <a:tcPr marL="127000" marR="127000" marT="127000" marB="127000" anchor="ctr" horzOverflow="overflow">
                    <a:lnL w="25400">
                      <a:solidFill>
                        <a:srgbClr val="FFFFFF"/>
                      </a:solidFill>
                      <a:miter lim="400000"/>
                    </a:lnL>
                    <a:lnR w="25400">
                      <a:solidFill>
                        <a:srgbClr val="FFFFFF"/>
                      </a:solidFill>
                      <a:miter lim="400000"/>
                    </a:lnR>
                    <a:lnT w="0">
                      <a:miter lim="400000"/>
                    </a:lnT>
                    <a:lnB w="12700">
                      <a:solidFill>
                        <a:srgbClr val="D6D5D5"/>
                      </a:solidFill>
                      <a:miter lim="400000"/>
                    </a:lnB>
                    <a:noFill/>
                  </a:tcPr>
                </a:tc>
                <a:tc>
                  <a:txBody>
                    <a:bodyPr/>
                    <a:lstStyle/>
                    <a:p>
                      <a:pPr marL="25400" lvl="0" indent="12700" algn="l">
                        <a:buNone/>
                      </a:pPr>
                      <a:r>
                        <a:rPr lang="sk-SK" sz="1900" b="0" i="0" cap="all" spc="114" dirty="0" err="1">
                          <a:solidFill>
                            <a:srgbClr val="F4EEEE"/>
                          </a:solidFill>
                          <a:latin typeface="TWK Everett  Light"/>
                          <a:ea typeface="Everett Regular"/>
                          <a:cs typeface="Everett Regular"/>
                        </a:rPr>
                        <a:t>ExIT</a:t>
                      </a:r>
                      <a:endParaRPr sz="1900" b="0" i="0" cap="all" spc="114" dirty="0" err="1">
                        <a:solidFill>
                          <a:srgbClr val="F4EEEE"/>
                        </a:solidFill>
                        <a:latin typeface="TWK Everett  Light"/>
                        <a:ea typeface="Everett Regular"/>
                        <a:cs typeface="Everett Regular"/>
                        <a:sym typeface="Everett Regular"/>
                      </a:endParaRPr>
                    </a:p>
                  </a:txBody>
                  <a:tcPr marL="127000" marR="127000" marT="127000" marB="127000">
                    <a:lnL w="25400" cap="flat" cmpd="sng" algn="ctr">
                      <a:solidFill>
                        <a:srgbClr val="FFFFFF"/>
                      </a:solidFill>
                      <a:prstDash val="solid"/>
                      <a:miter lim="400000"/>
                      <a:headEnd type="none" w="med" len="med"/>
                      <a:tailEnd type="none" w="med" len="med"/>
                    </a:lnL>
                    <a:lnR w="0">
                      <a:noFill/>
                    </a:lnR>
                    <a:lnT w="0">
                      <a:noFill/>
                    </a:lnT>
                    <a:lnB w="12700">
                      <a:solidFill>
                        <a:srgbClr val="D6D5D5"/>
                      </a:solidFill>
                    </a:lnB>
                    <a:noFill/>
                  </a:tcPr>
                </a:tc>
                <a:extLst>
                  <a:ext uri="{0D108BD9-81ED-4DB2-BD59-A6C34878D82A}">
                    <a16:rowId xmlns:a16="http://schemas.microsoft.com/office/drawing/2014/main" val="10000"/>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Bratislava Business Center III</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1996</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1999</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3,000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QBSW</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defTabSz="914400">
                        <a:buNone/>
                        <a:defRPr sz="1800"/>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1"/>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Bratislava Business Center IV</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1996</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2000</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17,000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Orange HQ</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defTabSz="914400">
                        <a:buNone/>
                        <a:defRPr sz="1800"/>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2"/>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Bratislava Business Center </a:t>
                      </a:r>
                      <a:r>
                        <a:rPr lang="sk-SK" sz="2500" b="0" i="0" dirty="0">
                          <a:solidFill>
                            <a:srgbClr val="F4EEEE"/>
                          </a:solidFill>
                          <a:latin typeface="TWK Everett  Light"/>
                          <a:ea typeface="Everett Regular"/>
                          <a:cs typeface="Everett Regular"/>
                        </a:rPr>
                        <a:t>V</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1999</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2004</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38,000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SAP, Accenture, NN, </a:t>
                      </a:r>
                      <a:r>
                        <a:rPr sz="2500" b="0" i="0" dirty="0" err="1">
                          <a:solidFill>
                            <a:srgbClr val="F4EEEE"/>
                          </a:solidFill>
                          <a:latin typeface="TWK Everett  Light"/>
                          <a:ea typeface="Everett Regular"/>
                          <a:cs typeface="Everett Regular"/>
                          <a:sym typeface="Everett Regular"/>
                        </a:rPr>
                        <a:t>Unicredit</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defTabSz="914400">
                        <a:buNone/>
                        <a:defRPr sz="1800"/>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3"/>
                  </a:ext>
                </a:extLst>
              </a:tr>
              <a:tr h="658324">
                <a:tc>
                  <a:txBody>
                    <a:bodyPr/>
                    <a:lstStyle/>
                    <a:p>
                      <a:pPr marL="25400" marR="38100" indent="12700" algn="l" defTabSz="914400">
                        <a:defRPr sz="1800"/>
                      </a:pPr>
                      <a:r>
                        <a:rPr sz="2500" b="0" i="0" dirty="0" err="1">
                          <a:solidFill>
                            <a:srgbClr val="F4EEEE"/>
                          </a:solidFill>
                          <a:latin typeface="TWK Everett  Light"/>
                          <a:ea typeface="Everett Regular"/>
                          <a:cs typeface="Everett Regular"/>
                          <a:sym typeface="Everett Regular"/>
                        </a:rPr>
                        <a:t>Cierna</a:t>
                      </a:r>
                      <a:r>
                        <a:rPr sz="2500" b="0" i="0" dirty="0">
                          <a:solidFill>
                            <a:srgbClr val="F4EEEE"/>
                          </a:solidFill>
                          <a:latin typeface="TWK Everett  Light"/>
                          <a:ea typeface="Everett Regular"/>
                          <a:cs typeface="Everett Regular"/>
                          <a:sym typeface="Everett Regular"/>
                        </a:rPr>
                        <a:t> Voda</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lang="sk-SK" sz="2500" b="0" i="0" dirty="0">
                          <a:solidFill>
                            <a:srgbClr val="F4EEEE"/>
                          </a:solidFill>
                          <a:latin typeface="TWK Everett  Light"/>
                          <a:ea typeface="Everett Regular"/>
                          <a:cs typeface="Everett Regular"/>
                        </a:rPr>
                        <a:t>Čierna voda</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residential</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2004</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2007</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a:r>
                        <a:rPr lang="sk-SK" sz="2500" b="0" i="0" dirty="0">
                          <a:solidFill>
                            <a:srgbClr val="F4EEEE"/>
                          </a:solidFill>
                          <a:latin typeface="TWK Everett  Light"/>
                          <a:ea typeface="Everett Regular"/>
                          <a:cs typeface="Everett Regular"/>
                        </a:rPr>
                        <a:t>134 rodinných domov</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a:buNone/>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4"/>
                  </a:ext>
                </a:extLst>
              </a:tr>
              <a:tr h="658324">
                <a:tc>
                  <a:txBody>
                    <a:bodyPr/>
                    <a:lstStyle/>
                    <a:p>
                      <a:pPr marL="25400" marR="38100" indent="12700" algn="l" defTabSz="914400">
                        <a:defRPr sz="1800"/>
                      </a:pPr>
                      <a:r>
                        <a:rPr sz="2500" b="0" i="0" dirty="0" err="1">
                          <a:solidFill>
                            <a:srgbClr val="F4EEEE"/>
                          </a:solidFill>
                          <a:latin typeface="TWK Everett  Light"/>
                          <a:ea typeface="Everett Regular"/>
                          <a:cs typeface="Everett Regular"/>
                          <a:sym typeface="Everett Regular"/>
                        </a:rPr>
                        <a:t>Bergamon</a:t>
                      </a:r>
                      <a:r>
                        <a:rPr lang="sk-SK" sz="2500" b="0" i="0" dirty="0">
                          <a:solidFill>
                            <a:srgbClr val="F4EEEE"/>
                          </a:solidFill>
                          <a:latin typeface="TWK Everett  Light"/>
                          <a:ea typeface="Everett Regular"/>
                          <a:cs typeface="Everett Regular"/>
                        </a:rPr>
                        <a:t>/</a:t>
                      </a:r>
                      <a:r>
                        <a:rPr lang="sk-SK" sz="2500" b="0" i="0" dirty="0" err="1">
                          <a:solidFill>
                            <a:srgbClr val="F4EEEE"/>
                          </a:solidFill>
                          <a:latin typeface="TWK Everett  Light"/>
                          <a:ea typeface="Everett Regular"/>
                          <a:cs typeface="Everett Regular"/>
                        </a:rPr>
                        <a:t>Nuppu</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err="1">
                          <a:solidFill>
                            <a:srgbClr val="F4EEEE"/>
                          </a:solidFill>
                          <a:latin typeface="TWK Everett  Light"/>
                          <a:ea typeface="Everett Regular"/>
                          <a:cs typeface="Everett Regular"/>
                        </a:rPr>
                        <a:t>residential</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2005</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2010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118,000</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a:r>
                        <a:rPr lang="sk-SK" sz="2500" b="0" i="0" dirty="0">
                          <a:solidFill>
                            <a:srgbClr val="F4EEEE"/>
                          </a:solidFill>
                          <a:latin typeface="TWK Everett  Light"/>
                          <a:ea typeface="Everett Regular"/>
                          <a:cs typeface="Everett Regular"/>
                        </a:rPr>
                        <a:t>1800 bytov</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a:buNone/>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5"/>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Buda Square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Budapešť</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2006</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2008</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rPr>
                        <a:t>17,600</a:t>
                      </a:r>
                      <a:endParaRPr dirty="0">
                        <a:latin typeface="TWK Everett  Light"/>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Shell, Motorola</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defTabSz="914400">
                        <a:buNone/>
                        <a:defRPr sz="1800"/>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6"/>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Central Shopping</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2005</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2012</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39,000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Inditex, C&amp;A, New Yorker, Billa</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defTabSz="914400">
                        <a:buNone/>
                        <a:defRPr sz="1800"/>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7"/>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Central Office</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office</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2005</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2012</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20,000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Orange HQ</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defTabSz="914400">
                        <a:buNone/>
                        <a:defRPr sz="1800"/>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8"/>
                  </a:ext>
                </a:extLst>
              </a:tr>
              <a:tr h="658324">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Lindner Hotel Gallery Central</a:t>
                      </a:r>
                    </a:p>
                  </a:txBody>
                  <a:tcPr marL="127000" marR="127000" marT="127000" marB="127000" anchor="ctr" horzOverflow="overflow">
                    <a:lnL w="0">
                      <a:miter lim="400000"/>
                    </a:lnL>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hotel</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2005</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2013</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12,000</a:t>
                      </a: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Lindner Hotels</a:t>
                      </a:r>
                      <a:r>
                        <a:rPr lang="sk-SK" sz="2500" b="0" i="0" dirty="0">
                          <a:solidFill>
                            <a:srgbClr val="F4EEEE"/>
                          </a:solidFill>
                          <a:latin typeface="TWK Everett  Light"/>
                          <a:ea typeface="Everett Regular"/>
                          <a:cs typeface="Everett Regular"/>
                        </a:rPr>
                        <a:t>, 222 izieb</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D6D5D5"/>
                      </a:solidFill>
                      <a:miter lim="400000"/>
                    </a:lnB>
                    <a:noFill/>
                  </a:tcPr>
                </a:tc>
                <a:tc>
                  <a:txBody>
                    <a:bodyPr/>
                    <a:lstStyle/>
                    <a:p>
                      <a:pPr marL="25400" lvl="0" indent="12700" algn="l">
                        <a:buNone/>
                      </a:pPr>
                      <a:endParaRPr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09"/>
                  </a:ext>
                </a:extLst>
              </a:tr>
              <a:tr h="658324">
                <a:tc>
                  <a:txBody>
                    <a:bodyPr/>
                    <a:lstStyle/>
                    <a:p>
                      <a:pPr marL="25400" marR="38100" indent="12700" algn="l" defTabSz="914400">
                        <a:defRPr sz="1800"/>
                      </a:pPr>
                      <a:r>
                        <a:rPr sz="2500" b="0" i="0" dirty="0" err="1">
                          <a:solidFill>
                            <a:srgbClr val="F4EEEE"/>
                          </a:solidFill>
                          <a:latin typeface="TWK Everett  Light"/>
                          <a:ea typeface="Everett Regular"/>
                          <a:cs typeface="Everett Regular"/>
                          <a:sym typeface="Everett Regular"/>
                        </a:rPr>
                        <a:t>Trnavske</a:t>
                      </a:r>
                      <a:r>
                        <a:rPr sz="2500" b="0" i="0" dirty="0">
                          <a:solidFill>
                            <a:srgbClr val="F4EEEE"/>
                          </a:solidFill>
                          <a:latin typeface="TWK Everett  Light"/>
                          <a:ea typeface="Everett Regular"/>
                          <a:cs typeface="Everett Regular"/>
                          <a:sym typeface="Everett Regular"/>
                        </a:rPr>
                        <a:t> </a:t>
                      </a:r>
                      <a:r>
                        <a:rPr sz="2500" b="0" i="0" dirty="0" err="1">
                          <a:solidFill>
                            <a:srgbClr val="F4EEEE"/>
                          </a:solidFill>
                          <a:latin typeface="TWK Everett  Light"/>
                          <a:ea typeface="Everett Regular"/>
                          <a:cs typeface="Everett Regular"/>
                          <a:sym typeface="Everett Regular"/>
                        </a:rPr>
                        <a:t>myto</a:t>
                      </a:r>
                      <a:r>
                        <a:rPr sz="2500" b="0" i="0" dirty="0">
                          <a:solidFill>
                            <a:srgbClr val="F4EEEE"/>
                          </a:solidFill>
                          <a:latin typeface="TWK Everett  Light"/>
                          <a:ea typeface="Everett Regular"/>
                          <a:cs typeface="Everett Regular"/>
                          <a:sym typeface="Everett Regular"/>
                        </a:rPr>
                        <a:t> </a:t>
                      </a:r>
                      <a:r>
                        <a:rPr lang="sk-SK" sz="2500" b="0" i="0" dirty="0">
                          <a:solidFill>
                            <a:srgbClr val="F4EEEE"/>
                          </a:solidFill>
                          <a:latin typeface="TWK Everett  Light"/>
                          <a:ea typeface="Everett Regular"/>
                          <a:cs typeface="Everett Regular"/>
                        </a:rPr>
                        <a:t>podchod</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L w="0">
                      <a:miter lim="400000"/>
                    </a:lnL>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marR="38100" indent="12700" algn="l"/>
                      <a:r>
                        <a:rPr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retail</a:t>
                      </a:r>
                    </a:p>
                  </a:txBody>
                  <a:tcPr marL="127000" marR="127000" marT="127000" marB="127000" anchor="ctr" horzOverflow="overflow">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2017</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2018</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1,500</a:t>
                      </a:r>
                    </a:p>
                  </a:txBody>
                  <a:tcPr marL="127000" marR="127000" marT="127000" marB="127000" anchor="ctr" horzOverflow="overflow">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marR="38100" indent="12700" algn="l" defTabSz="914400">
                        <a:defRPr sz="1800"/>
                      </a:pPr>
                      <a:r>
                        <a:rPr sz="2500" b="0" i="0" dirty="0">
                          <a:solidFill>
                            <a:srgbClr val="F4EEEE"/>
                          </a:solidFill>
                          <a:latin typeface="TWK Everett  Light"/>
                          <a:ea typeface="Everett Regular"/>
                          <a:cs typeface="Everett Regular"/>
                          <a:sym typeface="Everett Regular"/>
                        </a:rPr>
                        <a:t>Kraj, Teta </a:t>
                      </a:r>
                      <a:r>
                        <a:rPr sz="2500" b="0" i="0" dirty="0" err="1">
                          <a:solidFill>
                            <a:srgbClr val="F4EEEE"/>
                          </a:solidFill>
                          <a:latin typeface="TWK Everett  Light"/>
                          <a:ea typeface="Everett Regular"/>
                          <a:cs typeface="Everett Regular"/>
                          <a:sym typeface="Everett Regular"/>
                        </a:rPr>
                        <a:t>Drogerie</a:t>
                      </a:r>
                      <a:r>
                        <a:rPr sz="2500" b="0" i="0" dirty="0">
                          <a:solidFill>
                            <a:srgbClr val="F4EEEE"/>
                          </a:solidFill>
                          <a:latin typeface="TWK Everett  Light"/>
                          <a:ea typeface="Everett Regular"/>
                          <a:cs typeface="Everett Regular"/>
                          <a:sym typeface="Everett Regular"/>
                        </a:rPr>
                        <a:t>, Dr. Max</a:t>
                      </a:r>
                      <a:endParaRPr lang="sk-SK"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cap="flat" cmpd="sng" algn="ctr">
                      <a:solidFill>
                        <a:srgbClr val="D6D5D5"/>
                      </a:solidFill>
                      <a:prstDash val="solid"/>
                      <a:miter lim="400000"/>
                      <a:headEnd type="none" w="med" len="med"/>
                      <a:tailEnd type="none" w="med" len="med"/>
                    </a:lnB>
                    <a:noFill/>
                  </a:tcPr>
                </a:tc>
                <a:tc>
                  <a:txBody>
                    <a:bodyPr/>
                    <a:lstStyle/>
                    <a:p>
                      <a:pPr marL="25400" lvl="0" indent="12700" algn="l" defTabSz="914400">
                        <a:buNone/>
                        <a:defRPr sz="1800"/>
                      </a:pPr>
                      <a:endParaRPr lang="sk-SK"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D6D5D5"/>
                      </a:solidFill>
                    </a:lnB>
                    <a:noFill/>
                  </a:tcPr>
                </a:tc>
                <a:extLst>
                  <a:ext uri="{0D108BD9-81ED-4DB2-BD59-A6C34878D82A}">
                    <a16:rowId xmlns:a16="http://schemas.microsoft.com/office/drawing/2014/main" val="10010"/>
                  </a:ext>
                </a:extLst>
              </a:tr>
              <a:tr h="658324">
                <a:tc>
                  <a:txBody>
                    <a:bodyPr/>
                    <a:lstStyle/>
                    <a:p>
                      <a:pPr marL="25400" marR="38100" indent="12700" algn="l" defTabSz="914400">
                        <a:defRPr sz="1800"/>
                      </a:pPr>
                      <a:r>
                        <a:rPr lang="sk-SK" sz="2500" b="0" i="0" dirty="0" err="1">
                          <a:solidFill>
                            <a:srgbClr val="F4EEEE"/>
                          </a:solidFill>
                          <a:latin typeface="TWK Everett  Light"/>
                          <a:ea typeface="Everett Regular"/>
                          <a:cs typeface="Everett Regular"/>
                          <a:sym typeface="Everett Regular"/>
                        </a:rPr>
                        <a:t>Lakeside</a:t>
                      </a:r>
                      <a:r>
                        <a:rPr lang="sk-SK" sz="2500" b="0" i="0" dirty="0">
                          <a:solidFill>
                            <a:srgbClr val="F4EEEE"/>
                          </a:solidFill>
                          <a:latin typeface="TWK Everett  Light"/>
                          <a:ea typeface="Everett Regular"/>
                          <a:cs typeface="Everett Regular"/>
                          <a:sym typeface="Everett Regular"/>
                        </a:rPr>
                        <a:t> Park O2</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L w="0">
                      <a:miter lim="400000"/>
                    </a:lnL>
                    <a:lnT w="12700">
                      <a:solidFill>
                        <a:srgbClr val="D6D5D5"/>
                      </a:solidFill>
                      <a:miter lim="400000"/>
                    </a:lnT>
                    <a:lnB w="12700">
                      <a:solidFill>
                        <a:srgbClr val="B8B8B8"/>
                      </a:solidFill>
                      <a:miter lim="400000"/>
                    </a:lnB>
                    <a:noFill/>
                  </a:tcPr>
                </a:tc>
                <a:tc>
                  <a:txBody>
                    <a:bodyPr/>
                    <a:lstStyle/>
                    <a:p>
                      <a:pPr marL="25400" marR="38100" indent="12700" algn="l"/>
                      <a:r>
                        <a:rPr lang="sk-SK" sz="2500" b="0" i="0" dirty="0">
                          <a:solidFill>
                            <a:srgbClr val="F4EEEE"/>
                          </a:solidFill>
                          <a:latin typeface="TWK Everett  Light"/>
                          <a:ea typeface="Everett Regular"/>
                          <a:cs typeface="Everett Regular"/>
                          <a:sym typeface="Everett Regular"/>
                        </a:rPr>
                        <a:t>Bratislava</a:t>
                      </a:r>
                      <a:r>
                        <a:rPr lang="sk-SK" sz="2500" b="0" i="0" dirty="0">
                          <a:solidFill>
                            <a:srgbClr val="F4EEEE"/>
                          </a:solidFill>
                          <a:latin typeface="TWK Everett  Light"/>
                          <a:ea typeface="Everett Regular"/>
                          <a:cs typeface="Everett Regular"/>
                        </a:rPr>
                        <a:t> III</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B8B8B8"/>
                      </a:solidFill>
                      <a:miter lim="400000"/>
                    </a:lnB>
                    <a:noFill/>
                  </a:tcPr>
                </a:tc>
                <a:tc>
                  <a:txBody>
                    <a:bodyPr/>
                    <a:lstStyle/>
                    <a:p>
                      <a:pPr marL="25400" marR="38100" indent="12700" algn="l" defTabSz="914400">
                        <a:defRPr sz="1800"/>
                      </a:pPr>
                      <a:r>
                        <a:rPr lang="sk-SK" sz="2500" b="0" i="0" err="1">
                          <a:solidFill>
                            <a:srgbClr val="F4EEEE"/>
                          </a:solidFill>
                          <a:latin typeface="TWK Everett  Light"/>
                          <a:ea typeface="Everett Regular"/>
                          <a:cs typeface="Everett Regular"/>
                          <a:sym typeface="Everett Regular"/>
                        </a:rPr>
                        <a:t>office</a:t>
                      </a:r>
                      <a:endParaRPr sz="2500" b="0" i="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B8B8B8"/>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sym typeface="Everett Regular"/>
                        </a:rPr>
                        <a:t>2020</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B8B8B8"/>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sym typeface="Everett Regular"/>
                        </a:rPr>
                        <a:t>2022</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B8B8B8"/>
                      </a:solidFill>
                      <a:miter lim="400000"/>
                    </a:lnB>
                    <a:noFill/>
                  </a:tcPr>
                </a:tc>
                <a:tc>
                  <a:txBody>
                    <a:bodyPr/>
                    <a:lstStyle/>
                    <a:p>
                      <a:pPr marL="25400" marR="38100" indent="12700" algn="l" defTabSz="914400">
                        <a:defRPr sz="1800"/>
                      </a:pPr>
                      <a:r>
                        <a:rPr lang="sk-SK" sz="2500" b="0" i="0" dirty="0">
                          <a:solidFill>
                            <a:srgbClr val="F4EEEE"/>
                          </a:solidFill>
                          <a:latin typeface="TWK Everett  Light"/>
                          <a:ea typeface="Everett Regular"/>
                          <a:cs typeface="Everett Regular"/>
                        </a:rPr>
                        <a:t>15,000</a:t>
                      </a:r>
                      <a:endParaRPr sz="2500" b="0" i="0" dirty="0">
                        <a:solidFill>
                          <a:srgbClr val="F4EEEE"/>
                        </a:solidFill>
                        <a:latin typeface="TWK Everett  Light"/>
                        <a:ea typeface="Everett Regular"/>
                        <a:cs typeface="Everett Regular"/>
                        <a:sym typeface="Everett Regular"/>
                      </a:endParaRPr>
                    </a:p>
                  </a:txBody>
                  <a:tcPr marL="127000" marR="127000" marT="127000" marB="127000" anchor="ctr" horzOverflow="overflow">
                    <a:lnT w="12700">
                      <a:solidFill>
                        <a:srgbClr val="D6D5D5"/>
                      </a:solidFill>
                      <a:miter lim="400000"/>
                    </a:lnT>
                    <a:lnB w="12700">
                      <a:solidFill>
                        <a:srgbClr val="B8B8B8"/>
                      </a:solidFill>
                      <a:miter lim="400000"/>
                    </a:lnB>
                    <a:noFill/>
                  </a:tcPr>
                </a:tc>
                <a:tc>
                  <a:txBody>
                    <a:bodyPr/>
                    <a:lstStyle/>
                    <a:p>
                      <a:pPr marL="25400" marR="38100" indent="12700" algn="l"/>
                      <a:r>
                        <a:rPr lang="sk-SK" sz="2500" b="0" i="0" dirty="0" err="1">
                          <a:solidFill>
                            <a:srgbClr val="F4EEEE"/>
                          </a:solidFill>
                          <a:latin typeface="TWK Everett  Light"/>
                          <a:ea typeface="Everett Regular"/>
                          <a:cs typeface="Everett Regular"/>
                        </a:rPr>
                        <a:t>Innovatrix</a:t>
                      </a:r>
                      <a:r>
                        <a:rPr lang="sk-SK" sz="2500" b="0" i="0" dirty="0">
                          <a:solidFill>
                            <a:srgbClr val="F4EEEE"/>
                          </a:solidFill>
                          <a:latin typeface="TWK Everett  Light"/>
                          <a:ea typeface="Everett Regular"/>
                          <a:cs typeface="Everett Regular"/>
                        </a:rPr>
                        <a:t>, </a:t>
                      </a:r>
                      <a:r>
                        <a:rPr lang="sk-SK" sz="2500" b="0" i="0" dirty="0" err="1">
                          <a:solidFill>
                            <a:srgbClr val="F4EEEE"/>
                          </a:solidFill>
                          <a:latin typeface="TWK Everett  Light"/>
                          <a:ea typeface="Everett Regular"/>
                          <a:cs typeface="Everett Regular"/>
                        </a:rPr>
                        <a:t>Plzeňský</a:t>
                      </a:r>
                      <a:r>
                        <a:rPr lang="sk-SK" sz="2500" b="0" i="0" dirty="0">
                          <a:solidFill>
                            <a:srgbClr val="F4EEEE"/>
                          </a:solidFill>
                          <a:latin typeface="TWK Everett  Light"/>
                          <a:ea typeface="Everett Regular"/>
                          <a:cs typeface="Everett Regular"/>
                          <a:sym typeface="Everett Regular"/>
                        </a:rPr>
                        <a:t> </a:t>
                      </a:r>
                      <a:r>
                        <a:rPr lang="sk-SK" sz="2500" b="0" i="0" dirty="0" err="1">
                          <a:solidFill>
                            <a:srgbClr val="F4EEEE"/>
                          </a:solidFill>
                          <a:latin typeface="TWK Everett  Light"/>
                          <a:ea typeface="Everett Regular"/>
                          <a:cs typeface="Everett Regular"/>
                          <a:sym typeface="Everett Regular"/>
                        </a:rPr>
                        <a:t>prazdroj</a:t>
                      </a:r>
                    </a:p>
                  </a:txBody>
                  <a:tcPr marL="127000" marR="127000" marT="127000" marB="127000" anchor="ctr" horzOverflow="overflow">
                    <a:lnT w="12700">
                      <a:solidFill>
                        <a:srgbClr val="D6D5D5"/>
                      </a:solidFill>
                      <a:miter lim="400000"/>
                    </a:lnT>
                    <a:lnB w="12700">
                      <a:solidFill>
                        <a:srgbClr val="B8B8B8"/>
                      </a:solidFill>
                      <a:miter lim="400000"/>
                    </a:lnB>
                    <a:noFill/>
                  </a:tcPr>
                </a:tc>
                <a:tc>
                  <a:txBody>
                    <a:bodyPr/>
                    <a:lstStyle/>
                    <a:p>
                      <a:pPr marL="25400" lvl="0" indent="12700" algn="l">
                        <a:buNone/>
                      </a:pPr>
                      <a:endParaRPr lang="sk-SK" sz="2500" b="0" i="0" dirty="0">
                        <a:solidFill>
                          <a:srgbClr val="F4EEEE"/>
                        </a:solidFill>
                        <a:latin typeface="TWK Everett  Light"/>
                        <a:ea typeface="Everett Regular"/>
                        <a:cs typeface="Everett Regular"/>
                        <a:sym typeface="Everett Regular"/>
                      </a:endParaRPr>
                    </a:p>
                  </a:txBody>
                  <a:tcPr marL="127000" marR="127000" marT="127000" marB="127000">
                    <a:lnR w="0">
                      <a:noFill/>
                    </a:lnR>
                    <a:lnT w="12700">
                      <a:solidFill>
                        <a:srgbClr val="D6D5D5"/>
                      </a:solidFill>
                    </a:lnT>
                    <a:lnB w="12700">
                      <a:solidFill>
                        <a:srgbClr val="B8B8B8"/>
                      </a:solidFill>
                    </a:lnB>
                    <a:noFill/>
                  </a:tcPr>
                </a:tc>
                <a:extLst>
                  <a:ext uri="{0D108BD9-81ED-4DB2-BD59-A6C34878D82A}">
                    <a16:rowId xmlns:a16="http://schemas.microsoft.com/office/drawing/2014/main" val="3176795960"/>
                  </a:ext>
                </a:extLst>
              </a:tr>
            </a:tbl>
          </a:graphicData>
        </a:graphic>
      </p:graphicFrame>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9E4E0-3CEC-FB04-09D4-25C1CB29F74F}"/>
              </a:ext>
            </a:extLst>
          </p:cNvPr>
          <p:cNvSpPr>
            <a:spLocks noGrp="1"/>
          </p:cNvSpPr>
          <p:nvPr>
            <p:ph type="title"/>
          </p:nvPr>
        </p:nvSpPr>
        <p:spPr/>
        <p:txBody>
          <a:bodyPr anchor="t">
            <a:noAutofit/>
          </a:bodyPr>
          <a:lstStyle/>
          <a:p>
            <a:r>
              <a:rPr lang="sk-SK" sz="15000" dirty="0"/>
              <a:t>Vybrané </a:t>
            </a:r>
            <a:br>
              <a:rPr lang="sk-SK" sz="15000" dirty="0"/>
            </a:br>
            <a:r>
              <a:rPr lang="sk-SK" sz="15000" dirty="0"/>
              <a:t>odovzdané</a:t>
            </a:r>
            <a:br>
              <a:rPr lang="sk-SK" sz="15000" dirty="0"/>
            </a:br>
            <a:r>
              <a:rPr lang="sk-SK" sz="15000" dirty="0"/>
              <a:t>projekty</a:t>
            </a:r>
            <a:endParaRPr lang="x-none" sz="15000" dirty="0"/>
          </a:p>
        </p:txBody>
      </p:sp>
      <p:sp>
        <p:nvSpPr>
          <p:cNvPr id="3" name="Rectangle 2">
            <a:extLst>
              <a:ext uri="{FF2B5EF4-FFF2-40B4-BE49-F238E27FC236}">
                <a16:creationId xmlns:a16="http://schemas.microsoft.com/office/drawing/2014/main" id="{5FF8148B-2E32-5CDB-6982-E667C22E2CBB}"/>
              </a:ext>
            </a:extLst>
          </p:cNvPr>
          <p:cNvSpPr/>
          <p:nvPr/>
        </p:nvSpPr>
        <p:spPr>
          <a:xfrm rot="251622">
            <a:off x="15745611" y="1021976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F73FFFE0-16B2-DD3B-C9AB-43A04ECD3E2E}"/>
              </a:ext>
            </a:extLst>
          </p:cNvPr>
          <p:cNvSpPr/>
          <p:nvPr/>
        </p:nvSpPr>
        <p:spPr>
          <a:xfrm rot="18687588">
            <a:off x="17044999" y="4848326"/>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5" name="Rectangle 4">
            <a:extLst>
              <a:ext uri="{FF2B5EF4-FFF2-40B4-BE49-F238E27FC236}">
                <a16:creationId xmlns:a16="http://schemas.microsoft.com/office/drawing/2014/main" id="{7D4CE3AA-2E39-E46D-C6F2-66D1BADF85C7}"/>
              </a:ext>
            </a:extLst>
          </p:cNvPr>
          <p:cNvSpPr/>
          <p:nvPr/>
        </p:nvSpPr>
        <p:spPr>
          <a:xfrm rot="2335796">
            <a:off x="20624384" y="8210363"/>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6" name="Rectangle 5">
            <a:extLst>
              <a:ext uri="{FF2B5EF4-FFF2-40B4-BE49-F238E27FC236}">
                <a16:creationId xmlns:a16="http://schemas.microsoft.com/office/drawing/2014/main" id="{D1C5745E-A8EF-E5E4-94C3-44BD57077994}"/>
              </a:ext>
            </a:extLst>
          </p:cNvPr>
          <p:cNvSpPr/>
          <p:nvPr/>
        </p:nvSpPr>
        <p:spPr>
          <a:xfrm rot="17890539">
            <a:off x="21628430" y="235968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7" name="Rectangle 6">
            <a:extLst>
              <a:ext uri="{FF2B5EF4-FFF2-40B4-BE49-F238E27FC236}">
                <a16:creationId xmlns:a16="http://schemas.microsoft.com/office/drawing/2014/main" id="{F1DF1F8E-30C9-D10F-41FB-84C1FA85C72F}"/>
              </a:ext>
            </a:extLst>
          </p:cNvPr>
          <p:cNvSpPr/>
          <p:nvPr/>
        </p:nvSpPr>
        <p:spPr>
          <a:xfrm rot="3380618">
            <a:off x="18109830" y="-533399"/>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F48DBCBA-777C-DD4D-C835-205093C3DF1D}"/>
              </a:ext>
            </a:extLst>
          </p:cNvPr>
          <p:cNvSpPr/>
          <p:nvPr/>
        </p:nvSpPr>
        <p:spPr>
          <a:xfrm rot="17890539">
            <a:off x="19154172" y="13206978"/>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Tree>
    <p:extLst>
      <p:ext uri="{BB962C8B-B14F-4D97-AF65-F5344CB8AC3E}">
        <p14:creationId xmlns:p14="http://schemas.microsoft.com/office/powerpoint/2010/main" val="1602186845"/>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picture containing diagram&#10;&#10;Description automatically generated">
            <a:extLst>
              <a:ext uri="{FF2B5EF4-FFF2-40B4-BE49-F238E27FC236}">
                <a16:creationId xmlns:a16="http://schemas.microsoft.com/office/drawing/2014/main" id="{9D7F7505-29C8-BB99-31E9-A331D677A2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2" name="Oval 1">
            <a:extLst>
              <a:ext uri="{FF2B5EF4-FFF2-40B4-BE49-F238E27FC236}">
                <a16:creationId xmlns:a16="http://schemas.microsoft.com/office/drawing/2014/main" id="{E74C9AB2-5E25-A6A3-6B15-33B682996958}"/>
              </a:ext>
            </a:extLst>
          </p:cNvPr>
          <p:cNvSpPr/>
          <p:nvPr/>
        </p:nvSpPr>
        <p:spPr>
          <a:xfrm>
            <a:off x="15003786" y="446049"/>
            <a:ext cx="1828800" cy="1828800"/>
          </a:xfrm>
          <a:prstGeom prst="ellipse">
            <a:avLst/>
          </a:prstGeom>
          <a:solidFill>
            <a:srgbClr val="D489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latin typeface="TWK Everett Light" panose="020B0204000000000000" pitchFamily="34" charset="-18"/>
            </a:endParaRPr>
          </a:p>
        </p:txBody>
      </p:sp>
      <p:sp>
        <p:nvSpPr>
          <p:cNvPr id="5" name="Oval 4">
            <a:extLst>
              <a:ext uri="{FF2B5EF4-FFF2-40B4-BE49-F238E27FC236}">
                <a16:creationId xmlns:a16="http://schemas.microsoft.com/office/drawing/2014/main" id="{BD4E658E-8F0A-38C4-7D23-60A733D0F067}"/>
              </a:ext>
            </a:extLst>
          </p:cNvPr>
          <p:cNvSpPr/>
          <p:nvPr/>
        </p:nvSpPr>
        <p:spPr>
          <a:xfrm>
            <a:off x="11277600" y="6453679"/>
            <a:ext cx="1828800" cy="1828800"/>
          </a:xfrm>
          <a:prstGeom prst="ellipse">
            <a:avLst/>
          </a:prstGeom>
          <a:solidFill>
            <a:srgbClr val="8CCD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latin typeface="TWK Everett Light" panose="020B0204000000000000" pitchFamily="34" charset="-18"/>
            </a:endParaRPr>
          </a:p>
        </p:txBody>
      </p:sp>
      <p:sp>
        <p:nvSpPr>
          <p:cNvPr id="6" name="Oval 5">
            <a:extLst>
              <a:ext uri="{FF2B5EF4-FFF2-40B4-BE49-F238E27FC236}">
                <a16:creationId xmlns:a16="http://schemas.microsoft.com/office/drawing/2014/main" id="{5A140BF7-28C6-CAFD-6F38-15B4DC39178E}"/>
              </a:ext>
            </a:extLst>
          </p:cNvPr>
          <p:cNvSpPr/>
          <p:nvPr/>
        </p:nvSpPr>
        <p:spPr>
          <a:xfrm>
            <a:off x="14333283" y="10367865"/>
            <a:ext cx="1828800" cy="1828800"/>
          </a:xfrm>
          <a:prstGeom prst="ellipse">
            <a:avLst/>
          </a:prstGeom>
          <a:solidFill>
            <a:srgbClr val="1A0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latin typeface="TWK Everett Light" panose="020B0204000000000000" pitchFamily="34" charset="-18"/>
            </a:endParaRPr>
          </a:p>
        </p:txBody>
      </p:sp>
      <p:sp>
        <p:nvSpPr>
          <p:cNvPr id="7" name="Oval 6">
            <a:extLst>
              <a:ext uri="{FF2B5EF4-FFF2-40B4-BE49-F238E27FC236}">
                <a16:creationId xmlns:a16="http://schemas.microsoft.com/office/drawing/2014/main" id="{5D9BA8C4-B2A5-951A-9733-B281041D17EC}"/>
              </a:ext>
            </a:extLst>
          </p:cNvPr>
          <p:cNvSpPr/>
          <p:nvPr/>
        </p:nvSpPr>
        <p:spPr>
          <a:xfrm>
            <a:off x="12951807" y="11121283"/>
            <a:ext cx="1828800" cy="1828800"/>
          </a:xfrm>
          <a:prstGeom prst="ellipse">
            <a:avLst/>
          </a:prstGeom>
          <a:solidFill>
            <a:srgbClr val="0867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latin typeface="TWK Everett Light" panose="020B0204000000000000" pitchFamily="34" charset="-18"/>
            </a:endParaRPr>
          </a:p>
        </p:txBody>
      </p:sp>
      <p:sp>
        <p:nvSpPr>
          <p:cNvPr id="8" name="Lindner hotel gallery Central">
            <a:extLst>
              <a:ext uri="{FF2B5EF4-FFF2-40B4-BE49-F238E27FC236}">
                <a16:creationId xmlns:a16="http://schemas.microsoft.com/office/drawing/2014/main" id="{A951CEC7-B1ED-651F-B268-1FF092070591}"/>
              </a:ext>
            </a:extLst>
          </p:cNvPr>
          <p:cNvSpPr txBox="1"/>
          <p:nvPr/>
        </p:nvSpPr>
        <p:spPr>
          <a:xfrm>
            <a:off x="15160556" y="822421"/>
            <a:ext cx="1515259" cy="10760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20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rPr>
              <a:t>LAKESIDE PARK 02</a:t>
            </a:r>
            <a:endParaRPr kumimoji="0" sz="20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endParaRPr>
          </a:p>
        </p:txBody>
      </p:sp>
      <p:sp>
        <p:nvSpPr>
          <p:cNvPr id="11" name="Lindner hotel gallery Central">
            <a:extLst>
              <a:ext uri="{FF2B5EF4-FFF2-40B4-BE49-F238E27FC236}">
                <a16:creationId xmlns:a16="http://schemas.microsoft.com/office/drawing/2014/main" id="{5829F7D4-F872-B24E-12B7-207E6AFE9E67}"/>
              </a:ext>
            </a:extLst>
          </p:cNvPr>
          <p:cNvSpPr txBox="1"/>
          <p:nvPr/>
        </p:nvSpPr>
        <p:spPr>
          <a:xfrm>
            <a:off x="11311380" y="6830051"/>
            <a:ext cx="1761240" cy="10760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24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rPr>
              <a:t>CENTRAL</a:t>
            </a:r>
            <a:endParaRPr kumimoji="0" sz="24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endParaRPr>
          </a:p>
        </p:txBody>
      </p:sp>
      <p:sp>
        <p:nvSpPr>
          <p:cNvPr id="12" name="Lindner hotel gallery Central">
            <a:extLst>
              <a:ext uri="{FF2B5EF4-FFF2-40B4-BE49-F238E27FC236}">
                <a16:creationId xmlns:a16="http://schemas.microsoft.com/office/drawing/2014/main" id="{8B94C7E8-75A7-60C1-3539-1AB0E6C71099}"/>
              </a:ext>
            </a:extLst>
          </p:cNvPr>
          <p:cNvSpPr txBox="1"/>
          <p:nvPr/>
        </p:nvSpPr>
        <p:spPr>
          <a:xfrm>
            <a:off x="14333284" y="10744237"/>
            <a:ext cx="1862578" cy="10760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24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rPr>
              <a:t>BBC III-V</a:t>
            </a:r>
            <a:endParaRPr kumimoji="0" sz="24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endParaRPr>
          </a:p>
        </p:txBody>
      </p:sp>
      <p:sp>
        <p:nvSpPr>
          <p:cNvPr id="13" name="Lindner hotel gallery Central">
            <a:extLst>
              <a:ext uri="{FF2B5EF4-FFF2-40B4-BE49-F238E27FC236}">
                <a16:creationId xmlns:a16="http://schemas.microsoft.com/office/drawing/2014/main" id="{8EBADFB8-7426-C72B-8B31-148E34AB26B1}"/>
              </a:ext>
            </a:extLst>
          </p:cNvPr>
          <p:cNvSpPr txBox="1"/>
          <p:nvPr/>
        </p:nvSpPr>
        <p:spPr>
          <a:xfrm>
            <a:off x="12951808" y="11497655"/>
            <a:ext cx="1828799" cy="10760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24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rPr>
              <a:t>THE MILL</a:t>
            </a:r>
            <a:endParaRPr kumimoji="0" sz="24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endParaRPr>
          </a:p>
        </p:txBody>
      </p:sp>
      <p:sp>
        <p:nvSpPr>
          <p:cNvPr id="14" name="Lindner hotel gallery Central">
            <a:extLst>
              <a:ext uri="{FF2B5EF4-FFF2-40B4-BE49-F238E27FC236}">
                <a16:creationId xmlns:a16="http://schemas.microsoft.com/office/drawing/2014/main" id="{DB535079-F745-25B6-8B9A-8EA4D855238A}"/>
              </a:ext>
            </a:extLst>
          </p:cNvPr>
          <p:cNvSpPr txBox="1"/>
          <p:nvPr/>
        </p:nvSpPr>
        <p:spPr>
          <a:xfrm>
            <a:off x="6403252" y="10058400"/>
            <a:ext cx="2919810" cy="16362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32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rPr>
              <a:t>CENTRUM</a:t>
            </a:r>
          </a:p>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32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rPr>
              <a:t>MESTA</a:t>
            </a:r>
            <a:endParaRPr kumimoji="0" sz="32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endParaRPr>
          </a:p>
        </p:txBody>
      </p:sp>
      <p:sp>
        <p:nvSpPr>
          <p:cNvPr id="16" name="Lindner hotel gallery Central">
            <a:extLst>
              <a:ext uri="{FF2B5EF4-FFF2-40B4-BE49-F238E27FC236}">
                <a16:creationId xmlns:a16="http://schemas.microsoft.com/office/drawing/2014/main" id="{EB197573-2359-C8CF-3DED-DF45A87B1A44}"/>
              </a:ext>
            </a:extLst>
          </p:cNvPr>
          <p:cNvSpPr txBox="1"/>
          <p:nvPr/>
        </p:nvSpPr>
        <p:spPr>
          <a:xfrm>
            <a:off x="19156648" y="11874027"/>
            <a:ext cx="1862578" cy="10760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lnSpcReduction="10000"/>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2400" b="1" u="none" strike="noStrike" kern="0" cap="none" spc="0" normalizeH="0" baseline="0" noProof="0" dirty="0">
                <a:ln>
                  <a:noFill/>
                </a:ln>
                <a:solidFill>
                  <a:srgbClr val="1A0F19"/>
                </a:solidFill>
                <a:effectLst/>
                <a:uLnTx/>
                <a:uFillTx/>
                <a:latin typeface="TWK Everett Light" panose="020B0204000000000000" pitchFamily="34" charset="-18"/>
                <a:sym typeface="Everett Regular"/>
              </a:rPr>
              <a:t>LETISKO BRATISLAVA</a:t>
            </a:r>
            <a:endParaRPr kumimoji="0" sz="2400" b="1" u="none" strike="noStrike" kern="0" cap="none" spc="0" normalizeH="0" baseline="0" noProof="0" dirty="0">
              <a:ln>
                <a:noFill/>
              </a:ln>
              <a:solidFill>
                <a:srgbClr val="1A0F19"/>
              </a:solidFill>
              <a:effectLst/>
              <a:uLnTx/>
              <a:uFillTx/>
              <a:latin typeface="TWK Everett Light" panose="020B0204000000000000" pitchFamily="34" charset="-18"/>
              <a:sym typeface="Everett Regular"/>
            </a:endParaRPr>
          </a:p>
        </p:txBody>
      </p:sp>
      <p:grpSp>
        <p:nvGrpSpPr>
          <p:cNvPr id="19" name="Group 18">
            <a:extLst>
              <a:ext uri="{FF2B5EF4-FFF2-40B4-BE49-F238E27FC236}">
                <a16:creationId xmlns:a16="http://schemas.microsoft.com/office/drawing/2014/main" id="{7FCB9892-908D-6EBE-8D02-7311C8EC4074}"/>
              </a:ext>
            </a:extLst>
          </p:cNvPr>
          <p:cNvGrpSpPr/>
          <p:nvPr/>
        </p:nvGrpSpPr>
        <p:grpSpPr>
          <a:xfrm>
            <a:off x="21306607" y="12144425"/>
            <a:ext cx="1108202" cy="535261"/>
            <a:chOff x="21380349" y="10492606"/>
            <a:chExt cx="1108202" cy="535261"/>
          </a:xfrm>
        </p:grpSpPr>
        <p:sp>
          <p:nvSpPr>
            <p:cNvPr id="17" name="Triangle 16">
              <a:extLst>
                <a:ext uri="{FF2B5EF4-FFF2-40B4-BE49-F238E27FC236}">
                  <a16:creationId xmlns:a16="http://schemas.microsoft.com/office/drawing/2014/main" id="{ADC5121A-8D6D-146F-D44F-39CC44860171}"/>
                </a:ext>
              </a:extLst>
            </p:cNvPr>
            <p:cNvSpPr/>
            <p:nvPr/>
          </p:nvSpPr>
          <p:spPr>
            <a:xfrm rot="5400000">
              <a:off x="21343434" y="10529521"/>
              <a:ext cx="535259" cy="46143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latin typeface="TWK Everett Light" panose="020B0204000000000000" pitchFamily="34" charset="-18"/>
              </a:endParaRPr>
            </a:p>
          </p:txBody>
        </p:sp>
        <p:sp>
          <p:nvSpPr>
            <p:cNvPr id="18" name="Triangle 17">
              <a:extLst>
                <a:ext uri="{FF2B5EF4-FFF2-40B4-BE49-F238E27FC236}">
                  <a16:creationId xmlns:a16="http://schemas.microsoft.com/office/drawing/2014/main" id="{B6535F9A-A2C8-B0E9-7FFA-BCABC464092B}"/>
                </a:ext>
              </a:extLst>
            </p:cNvPr>
            <p:cNvSpPr/>
            <p:nvPr/>
          </p:nvSpPr>
          <p:spPr>
            <a:xfrm rot="5400000">
              <a:off x="21990206" y="10529523"/>
              <a:ext cx="535259" cy="46143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latin typeface="TWK Everett Light" panose="020B0204000000000000" pitchFamily="34" charset="-18"/>
              </a:endParaRPr>
            </a:p>
          </p:txBody>
        </p:sp>
      </p:grpSp>
      <p:sp>
        <p:nvSpPr>
          <p:cNvPr id="4" name="Oval 3">
            <a:extLst>
              <a:ext uri="{FF2B5EF4-FFF2-40B4-BE49-F238E27FC236}">
                <a16:creationId xmlns:a16="http://schemas.microsoft.com/office/drawing/2014/main" id="{53947ABE-035C-38E0-3224-C09F0DCAFA2A}"/>
              </a:ext>
            </a:extLst>
          </p:cNvPr>
          <p:cNvSpPr/>
          <p:nvPr/>
        </p:nvSpPr>
        <p:spPr>
          <a:xfrm>
            <a:off x="9985019" y="5539279"/>
            <a:ext cx="1828800" cy="1828800"/>
          </a:xfrm>
          <a:prstGeom prst="ellipse">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latin typeface="TWK Everett Light" panose="020B0204000000000000" pitchFamily="34" charset="-18"/>
            </a:endParaRPr>
          </a:p>
        </p:txBody>
      </p:sp>
      <p:sp>
        <p:nvSpPr>
          <p:cNvPr id="10" name="Lindner hotel gallery Central">
            <a:extLst>
              <a:ext uri="{FF2B5EF4-FFF2-40B4-BE49-F238E27FC236}">
                <a16:creationId xmlns:a16="http://schemas.microsoft.com/office/drawing/2014/main" id="{8A35AF9A-F1D0-F51E-E7A3-3B0D36D23113}"/>
              </a:ext>
            </a:extLst>
          </p:cNvPr>
          <p:cNvSpPr txBox="1"/>
          <p:nvPr/>
        </p:nvSpPr>
        <p:spPr>
          <a:xfrm>
            <a:off x="10018799" y="5915651"/>
            <a:ext cx="1761240" cy="10760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Autofit/>
          </a:bodyPr>
          <a:lstStyle/>
          <a:p>
            <a:pPr marL="0" marR="0" lvl="0" indent="0" algn="ctr" defTabSz="821531" rtl="0" eaLnBrk="1" fontAlgn="auto" latinLnBrk="0" hangingPunct="0">
              <a:lnSpc>
                <a:spcPct val="90000"/>
              </a:lnSpc>
              <a:spcBef>
                <a:spcPts val="0"/>
              </a:spcBef>
              <a:spcAft>
                <a:spcPts val="0"/>
              </a:spcAft>
              <a:buClrTx/>
              <a:buSzTx/>
              <a:buFontTx/>
              <a:buNone/>
              <a:tabLst/>
              <a:defRPr sz="3000" b="0">
                <a:solidFill>
                  <a:srgbClr val="B42F51"/>
                </a:solidFill>
                <a:latin typeface="Everett Regular"/>
                <a:ea typeface="Everett Regular"/>
                <a:cs typeface="Everett Regular"/>
                <a:sym typeface="Everett Regular"/>
              </a:defRPr>
            </a:pPr>
            <a:r>
              <a:rPr kumimoji="0" lang="sk-SK" sz="17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rPr>
              <a:t>NOVÝ ISTROPOLIS</a:t>
            </a:r>
            <a:endParaRPr kumimoji="0" sz="1700" b="1" u="none" strike="noStrike" kern="0" cap="none" spc="0" normalizeH="0" baseline="0" noProof="0" dirty="0">
              <a:ln>
                <a:noFill/>
              </a:ln>
              <a:solidFill>
                <a:schemeClr val="bg1"/>
              </a:solidFill>
              <a:effectLst/>
              <a:uLnTx/>
              <a:uFillTx/>
              <a:latin typeface="TWK Everett Light" panose="020B0204000000000000" pitchFamily="34" charset="-18"/>
              <a:sym typeface="Everett Regular"/>
            </a:endParaRPr>
          </a:p>
        </p:txBody>
      </p:sp>
    </p:spTree>
    <p:extLst>
      <p:ext uri="{BB962C8B-B14F-4D97-AF65-F5344CB8AC3E}">
        <p14:creationId xmlns:p14="http://schemas.microsoft.com/office/powerpoint/2010/main" val="47839597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6B8A161D-0CBC-6BF9-E61D-7A31A1B2BC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127" y="0"/>
            <a:ext cx="25258245" cy="13716000"/>
          </a:xfrm>
          <a:prstGeom prst="rect">
            <a:avLst/>
          </a:prstGeom>
        </p:spPr>
      </p:pic>
    </p:spTree>
    <p:extLst>
      <p:ext uri="{BB962C8B-B14F-4D97-AF65-F5344CB8AC3E}">
        <p14:creationId xmlns:p14="http://schemas.microsoft.com/office/powerpoint/2010/main" val="612340650"/>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4E4E4"/>
        </a:solidFill>
        <a:effectLst/>
      </p:bgPr>
    </p:bg>
    <p:spTree>
      <p:nvGrpSpPr>
        <p:cNvPr id="1" name=""/>
        <p:cNvGrpSpPr/>
        <p:nvPr/>
      </p:nvGrpSpPr>
      <p:grpSpPr>
        <a:xfrm>
          <a:off x="0" y="0"/>
          <a:ext cx="0" cy="0"/>
          <a:chOff x="0" y="0"/>
          <a:chExt cx="0" cy="0"/>
        </a:xfrm>
      </p:grpSpPr>
      <p:pic>
        <p:nvPicPr>
          <p:cNvPr id="711" name="Picture 5" descr="Picture 5"/>
          <p:cNvPicPr>
            <a:picLocks noGrp="1" noChangeAspect="1"/>
          </p:cNvPicPr>
          <p:nvPr>
            <p:ph type="pic" idx="4294967295"/>
          </p:nvPr>
        </p:nvPicPr>
        <p:blipFill rotWithShape="1">
          <a:blip r:embed="rId2">
            <a:alphaModFix/>
            <a:extLst>
              <a:ext uri="{BEBA8EAE-BF5A-486C-A8C5-ECC9F3942E4B}">
                <a14:imgProps xmlns:a14="http://schemas.microsoft.com/office/drawing/2010/main">
                  <a14:imgLayer r:embed="rId3">
                    <a14:imgEffect>
                      <a14:brightnessContrast bright="-11000"/>
                    </a14:imgEffect>
                  </a14:imgLayer>
                </a14:imgProps>
              </a:ext>
            </a:extLst>
          </a:blip>
          <a:srcRect l="21285" t="20221" r="6327" b="7824"/>
          <a:stretch/>
        </p:blipFill>
        <p:spPr>
          <a:xfrm>
            <a:off x="-986972" y="-14515"/>
            <a:ext cx="24364950" cy="13711237"/>
          </a:xfrm>
          <a:prstGeom prst="rect">
            <a:avLst/>
          </a:prstGeom>
          <a:solidFill>
            <a:srgbClr val="E4E4E4"/>
          </a:solidFill>
          <a:ln>
            <a:noFill/>
          </a:ln>
          <a:effectLst/>
        </p:spPr>
      </p:pic>
      <p:sp>
        <p:nvSpPr>
          <p:cNvPr id="712" name="Lakeside Park 2"/>
          <p:cNvSpPr txBox="1"/>
          <p:nvPr/>
        </p:nvSpPr>
        <p:spPr>
          <a:xfrm>
            <a:off x="1103235" y="1616722"/>
            <a:ext cx="11152088" cy="37671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algn="l">
              <a:defRPr sz="15000" b="0">
                <a:solidFill>
                  <a:srgbClr val="FFFFFF"/>
                </a:solidFill>
                <a:latin typeface="+mn-lt"/>
                <a:ea typeface="+mn-ea"/>
                <a:cs typeface="+mn-cs"/>
                <a:sym typeface="Everett Light"/>
              </a:defRPr>
            </a:pPr>
            <a:r>
              <a:rPr b="0" dirty="0">
                <a:latin typeface="TWK Everett Light" panose="020B0204000000000000" pitchFamily="34" charset="77"/>
              </a:rPr>
              <a:t>Lakeside</a:t>
            </a:r>
            <a:br>
              <a:rPr b="0" dirty="0">
                <a:latin typeface="TWK Everett Light" panose="020B0204000000000000" pitchFamily="34" charset="77"/>
              </a:rPr>
            </a:br>
            <a:r>
              <a:rPr b="0" dirty="0">
                <a:latin typeface="TWK Everett Light" panose="020B0204000000000000" pitchFamily="34" charset="77"/>
              </a:rPr>
              <a:t>Park 2</a:t>
            </a:r>
          </a:p>
        </p:txBody>
      </p:sp>
      <p:sp>
        <p:nvSpPr>
          <p:cNvPr id="713" name="Sector: office…"/>
          <p:cNvSpPr txBox="1"/>
          <p:nvPr/>
        </p:nvSpPr>
        <p:spPr>
          <a:xfrm>
            <a:off x="1236250" y="8604317"/>
            <a:ext cx="6964505" cy="30831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160000"/>
              </a:lnSpc>
              <a:tabLst>
                <a:tab pos="2400300" algn="l"/>
              </a:tabLst>
              <a:defRPr sz="2500" b="0">
                <a:solidFill>
                  <a:srgbClr val="FFFFFF"/>
                </a:solidFill>
                <a:latin typeface="Everett Regular"/>
                <a:ea typeface="Everett Regular"/>
                <a:cs typeface="Everett Regular"/>
                <a:sym typeface="Everett Regular"/>
              </a:defRPr>
            </a:pPr>
            <a:r>
              <a:rPr lang="sk-SK" sz="2400" b="0" dirty="0">
                <a:latin typeface="TWK Everett Light" panose="020B0204000000000000" pitchFamily="34" charset="-18"/>
              </a:rPr>
              <a:t>Sektor</a:t>
            </a:r>
            <a:r>
              <a:rPr sz="2400" b="0" dirty="0">
                <a:latin typeface="TWK Everett Light" panose="020B0204000000000000" pitchFamily="34" charset="-18"/>
              </a:rPr>
              <a:t>:</a:t>
            </a:r>
            <a:r>
              <a:rPr lang="sk-SK" sz="2400" b="0" dirty="0">
                <a:latin typeface="TWK Everett Light" panose="020B0204000000000000" pitchFamily="34" charset="-18"/>
              </a:rPr>
              <a:t> kancelárie</a:t>
            </a:r>
          </a:p>
          <a:p>
            <a:pPr algn="l">
              <a:lnSpc>
                <a:spcPct val="160000"/>
              </a:lnSpc>
              <a:tabLst>
                <a:tab pos="2400300" algn="l"/>
              </a:tabLst>
              <a:defRPr sz="2500" b="0">
                <a:solidFill>
                  <a:srgbClr val="FFFFFF"/>
                </a:solidFill>
                <a:latin typeface="Everett Regular"/>
                <a:ea typeface="Everett Regular"/>
                <a:cs typeface="Everett Regular"/>
                <a:sym typeface="Everett Regular"/>
              </a:defRPr>
            </a:pPr>
            <a:r>
              <a:rPr lang="sk-SK" sz="2400" b="0" dirty="0">
                <a:latin typeface="TWK Everett Light" panose="020B0204000000000000" pitchFamily="34" charset="-18"/>
              </a:rPr>
              <a:t>Mesto</a:t>
            </a:r>
            <a:r>
              <a:rPr sz="2400" b="0" dirty="0">
                <a:latin typeface="TWK Everett Light" panose="020B0204000000000000" pitchFamily="34" charset="-18"/>
              </a:rPr>
              <a:t>:</a:t>
            </a:r>
            <a:r>
              <a:rPr lang="sk-SK" sz="2400" b="0" dirty="0">
                <a:latin typeface="TWK Everett Light" panose="020B0204000000000000" pitchFamily="34" charset="-18"/>
              </a:rPr>
              <a:t> </a:t>
            </a:r>
            <a:r>
              <a:rPr sz="2400" b="0" dirty="0">
                <a:latin typeface="TWK Everett Light" panose="020B0204000000000000" pitchFamily="34" charset="-18"/>
              </a:rPr>
              <a:t>Bratislava</a:t>
            </a:r>
            <a:endParaRPr lang="sk-SK" sz="2400" b="0" dirty="0">
              <a:latin typeface="TWK Everett Light" panose="020B0204000000000000" pitchFamily="34" charset="-18"/>
            </a:endParaRPr>
          </a:p>
          <a:p>
            <a:pPr algn="l">
              <a:lnSpc>
                <a:spcPct val="160000"/>
              </a:lnSpc>
              <a:tabLst>
                <a:tab pos="2400300" algn="l"/>
              </a:tabLst>
              <a:defRPr sz="2500" b="0">
                <a:solidFill>
                  <a:srgbClr val="FFFFFF"/>
                </a:solidFill>
                <a:latin typeface="Everett Regular"/>
                <a:ea typeface="Everett Regular"/>
                <a:cs typeface="Everett Regular"/>
                <a:sym typeface="Everett Regular"/>
              </a:defRPr>
            </a:pPr>
            <a:r>
              <a:rPr lang="sk-SK" sz="2400" b="0" dirty="0">
                <a:latin typeface="TWK Everett Light" panose="020B0204000000000000" pitchFamily="34" charset="-18"/>
              </a:rPr>
              <a:t>Prenajímateľná plocha</a:t>
            </a:r>
            <a:r>
              <a:rPr sz="2400" b="0" dirty="0">
                <a:latin typeface="TWK Everett Light" panose="020B0204000000000000" pitchFamily="34" charset="-18"/>
              </a:rPr>
              <a:t>:</a:t>
            </a:r>
            <a:r>
              <a:rPr lang="sk-SK" sz="2400" b="0" dirty="0">
                <a:latin typeface="TWK Everett Light" panose="020B0204000000000000" pitchFamily="34" charset="-18"/>
              </a:rPr>
              <a:t> </a:t>
            </a:r>
            <a:r>
              <a:rPr lang="sk-SK" sz="2400" dirty="0">
                <a:latin typeface="TWK Everett Light" panose="020B0204000000000000" pitchFamily="34" charset="-18"/>
              </a:rPr>
              <a:t>1</a:t>
            </a:r>
            <a:r>
              <a:rPr sz="2400" b="0" dirty="0">
                <a:latin typeface="TWK Everett Light" panose="020B0204000000000000" pitchFamily="34" charset="-18"/>
              </a:rPr>
              <a:t>5</a:t>
            </a:r>
            <a:r>
              <a:rPr lang="sk-SK" sz="2400" b="0" dirty="0">
                <a:latin typeface="TWK Everett Light" panose="020B0204000000000000" pitchFamily="34" charset="-18"/>
              </a:rPr>
              <a:t>.0</a:t>
            </a:r>
            <a:r>
              <a:rPr sz="2400" b="0" dirty="0">
                <a:latin typeface="TWK Everett Light" panose="020B0204000000000000" pitchFamily="34" charset="-18"/>
              </a:rPr>
              <a:t>00 m² </a:t>
            </a:r>
            <a:endParaRPr lang="sk-SK" sz="2400" b="0" dirty="0">
              <a:latin typeface="TWK Everett Light" panose="020B0204000000000000" pitchFamily="34" charset="-18"/>
            </a:endParaRPr>
          </a:p>
          <a:p>
            <a:pPr algn="l">
              <a:lnSpc>
                <a:spcPct val="160000"/>
              </a:lnSpc>
              <a:tabLst>
                <a:tab pos="2400300" algn="l"/>
              </a:tabLst>
              <a:defRPr sz="2500" b="0">
                <a:solidFill>
                  <a:srgbClr val="FFFFFF"/>
                </a:solidFill>
                <a:latin typeface="Everett Regular"/>
                <a:ea typeface="Everett Regular"/>
                <a:cs typeface="Everett Regular"/>
                <a:sym typeface="Everett Regular"/>
              </a:defRPr>
            </a:pPr>
            <a:r>
              <a:rPr lang="sk-SK" sz="2400" b="0" dirty="0">
                <a:latin typeface="TWK Everett Light" panose="020B0204000000000000" pitchFamily="34" charset="-18"/>
              </a:rPr>
              <a:t>Dokončenie</a:t>
            </a:r>
            <a:r>
              <a:rPr sz="2400" b="0" dirty="0">
                <a:latin typeface="TWK Everett Light" panose="020B0204000000000000" pitchFamily="34" charset="-18"/>
              </a:rPr>
              <a:t>:</a:t>
            </a:r>
            <a:r>
              <a:rPr lang="sk-SK" sz="2400" b="0" dirty="0">
                <a:latin typeface="TWK Everett Light" panose="020B0204000000000000" pitchFamily="34" charset="-18"/>
              </a:rPr>
              <a:t> </a:t>
            </a:r>
            <a:r>
              <a:rPr sz="2400" b="0" dirty="0">
                <a:latin typeface="TWK Everett Light" panose="020B0204000000000000" pitchFamily="34" charset="-18"/>
              </a:rPr>
              <a:t>2023</a:t>
            </a:r>
          </a:p>
        </p:txBody>
      </p:sp>
      <p:sp>
        <p:nvSpPr>
          <p:cNvPr id="715" name="Selected Projects"/>
          <p:cNvSpPr txBox="1"/>
          <p:nvPr/>
        </p:nvSpPr>
        <p:spPr>
          <a:xfrm>
            <a:off x="1401939" y="971221"/>
            <a:ext cx="4889048" cy="936901"/>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lvl1pPr algn="l">
              <a:lnSpc>
                <a:spcPct val="70000"/>
              </a:lnSpc>
              <a:defRPr sz="3000" b="0">
                <a:solidFill>
                  <a:srgbClr val="FFFFFF"/>
                </a:solidFill>
                <a:latin typeface="Everett Regular"/>
                <a:ea typeface="Everett Regular"/>
                <a:cs typeface="Everett Regular"/>
                <a:sym typeface="Everett Regular"/>
              </a:defRPr>
            </a:lvl1pPr>
          </a:lstStyle>
          <a:p>
            <a:r>
              <a:rPr lang="sk-SK" dirty="0">
                <a:latin typeface="TWK Everett Light" panose="020B0204000000000000" pitchFamily="34" charset="77"/>
              </a:rPr>
              <a:t>Vybrané projekty</a:t>
            </a:r>
            <a:endParaRPr dirty="0">
              <a:latin typeface="TWK Everett Light" panose="020B0204000000000000" pitchFamily="34" charset="77"/>
            </a:endParaRPr>
          </a:p>
        </p:txBody>
      </p:sp>
      <p:sp>
        <p:nvSpPr>
          <p:cNvPr id="718" name="PROJECT DETAILS"/>
          <p:cNvSpPr txBox="1"/>
          <p:nvPr/>
        </p:nvSpPr>
        <p:spPr>
          <a:xfrm>
            <a:off x="1236926" y="7716744"/>
            <a:ext cx="4310952" cy="488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Autofit/>
          </a:bodyPr>
          <a:lstStyle>
            <a:lvl1pPr algn="l">
              <a:lnSpc>
                <a:spcPct val="110000"/>
              </a:lnSpc>
              <a:tabLst>
                <a:tab pos="2400300" algn="l"/>
              </a:tabLst>
              <a:defRPr sz="1900" b="0" spc="95">
                <a:solidFill>
                  <a:srgbClr val="FFFFFF"/>
                </a:solidFill>
                <a:latin typeface="Everett Regular"/>
                <a:ea typeface="Everett Regular"/>
                <a:cs typeface="Everett Regular"/>
                <a:sym typeface="Everett Regular"/>
              </a:defRPr>
            </a:lvl1pPr>
          </a:lstStyle>
          <a:p>
            <a:r>
              <a:rPr lang="sk-SK" sz="2400" dirty="0">
                <a:latin typeface="TWK Everett Light" panose="020B0204000000000000" pitchFamily="34" charset="-18"/>
              </a:rPr>
              <a:t>PODROBNOSTI PROJEKTU</a:t>
            </a:r>
            <a:endParaRPr sz="2400" dirty="0">
              <a:latin typeface="TWK Everett Light" panose="020B0204000000000000" pitchFamily="34" charset="-18"/>
            </a:endParaRPr>
          </a:p>
        </p:txBody>
      </p:sp>
      <p:sp>
        <p:nvSpPr>
          <p:cNvPr id="719" name="Čiara"/>
          <p:cNvSpPr/>
          <p:nvPr/>
        </p:nvSpPr>
        <p:spPr>
          <a:xfrm>
            <a:off x="1259247" y="9273917"/>
            <a:ext cx="6031328" cy="1"/>
          </a:xfrm>
          <a:prstGeom prst="line">
            <a:avLst/>
          </a:prstGeom>
          <a:ln w="12700">
            <a:solidFill>
              <a:srgbClr val="FFFFFF"/>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sz="2400">
              <a:latin typeface="TWK Everett Light" panose="020B0204000000000000" pitchFamily="34" charset="-18"/>
            </a:endParaRPr>
          </a:p>
        </p:txBody>
      </p:sp>
      <p:sp>
        <p:nvSpPr>
          <p:cNvPr id="720" name="Čiara"/>
          <p:cNvSpPr/>
          <p:nvPr/>
        </p:nvSpPr>
        <p:spPr>
          <a:xfrm>
            <a:off x="1251876" y="9792175"/>
            <a:ext cx="6031328" cy="1"/>
          </a:xfrm>
          <a:prstGeom prst="line">
            <a:avLst/>
          </a:prstGeom>
          <a:ln w="12700">
            <a:solidFill>
              <a:srgbClr val="FFFFFF"/>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sz="2400">
              <a:latin typeface="TWK Everett Light" panose="020B0204000000000000" pitchFamily="34" charset="-18"/>
            </a:endParaRPr>
          </a:p>
        </p:txBody>
      </p:sp>
      <p:sp>
        <p:nvSpPr>
          <p:cNvPr id="721" name="Čiara"/>
          <p:cNvSpPr/>
          <p:nvPr/>
        </p:nvSpPr>
        <p:spPr>
          <a:xfrm>
            <a:off x="1233636" y="10427731"/>
            <a:ext cx="6031328" cy="1"/>
          </a:xfrm>
          <a:prstGeom prst="line">
            <a:avLst/>
          </a:prstGeom>
          <a:ln w="12700">
            <a:solidFill>
              <a:srgbClr val="FFFFFF"/>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sz="2400">
              <a:latin typeface="TWK Everett Light" panose="020B0204000000000000" pitchFamily="34" charset="-18"/>
            </a:endParaRPr>
          </a:p>
        </p:txBody>
      </p:sp>
      <p:sp>
        <p:nvSpPr>
          <p:cNvPr id="722" name="Čiara"/>
          <p:cNvSpPr/>
          <p:nvPr/>
        </p:nvSpPr>
        <p:spPr>
          <a:xfrm>
            <a:off x="1259247" y="11010460"/>
            <a:ext cx="6031328" cy="1"/>
          </a:xfrm>
          <a:prstGeom prst="line">
            <a:avLst/>
          </a:prstGeom>
          <a:ln w="12700">
            <a:solidFill>
              <a:srgbClr val="FFFFFF"/>
            </a:solidFill>
            <a:miter lim="400000"/>
          </a:ln>
        </p:spPr>
        <p:txBody>
          <a:bodyPr lIns="71437" tIns="71437" rIns="71437" bIns="71437" anchor="ctr"/>
          <a:lstStyle/>
          <a:p>
            <a:pPr>
              <a:defRPr sz="3000" b="0">
                <a:solidFill>
                  <a:srgbClr val="FFFFFF"/>
                </a:solidFill>
                <a:latin typeface="Helvetica Neue Medium"/>
                <a:ea typeface="Helvetica Neue Medium"/>
                <a:cs typeface="Helvetica Neue Medium"/>
                <a:sym typeface="Helvetica Neue Medium"/>
              </a:defRPr>
            </a:pPr>
            <a:endParaRPr sz="2400">
              <a:latin typeface="TWK Everett Light" panose="020B0204000000000000" pitchFamily="34" charset="-18"/>
            </a:endParaRPr>
          </a:p>
        </p:txBody>
      </p:sp>
      <p:grpSp>
        <p:nvGrpSpPr>
          <p:cNvPr id="2" name="Group 1">
            <a:extLst>
              <a:ext uri="{FF2B5EF4-FFF2-40B4-BE49-F238E27FC236}">
                <a16:creationId xmlns:a16="http://schemas.microsoft.com/office/drawing/2014/main" id="{E092DBA6-59F4-FBD3-AB65-FD7F09A6EA83}"/>
              </a:ext>
            </a:extLst>
          </p:cNvPr>
          <p:cNvGrpSpPr/>
          <p:nvPr/>
        </p:nvGrpSpPr>
        <p:grpSpPr>
          <a:xfrm>
            <a:off x="23877237" y="0"/>
            <a:ext cx="497139" cy="12001499"/>
            <a:chOff x="624473" y="0"/>
            <a:chExt cx="497139" cy="12001499"/>
          </a:xfrm>
          <a:solidFill>
            <a:srgbClr val="EA4663"/>
          </a:solidFill>
        </p:grpSpPr>
        <p:sp>
          <p:nvSpPr>
            <p:cNvPr id="3" name="Rectangle 2">
              <a:extLst>
                <a:ext uri="{FF2B5EF4-FFF2-40B4-BE49-F238E27FC236}">
                  <a16:creationId xmlns:a16="http://schemas.microsoft.com/office/drawing/2014/main" id="{68C92098-E951-D4BC-E784-BAD9539EF44D}"/>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3">
              <a:extLst>
                <a:ext uri="{FF2B5EF4-FFF2-40B4-BE49-F238E27FC236}">
                  <a16:creationId xmlns:a16="http://schemas.microsoft.com/office/drawing/2014/main" id="{EFC44EDA-E917-3E4A-BC8A-670380B1A61A}"/>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ectangle 4">
              <a:extLst>
                <a:ext uri="{FF2B5EF4-FFF2-40B4-BE49-F238E27FC236}">
                  <a16:creationId xmlns:a16="http://schemas.microsoft.com/office/drawing/2014/main" id="{E09FC2B6-0735-6D6E-5253-75AB0D05C3B9}"/>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2C8B9E6C-0745-3825-EE1A-CA5030917630}"/>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grpSp>
        <p:nvGrpSpPr>
          <p:cNvPr id="7" name="Group 6">
            <a:extLst>
              <a:ext uri="{FF2B5EF4-FFF2-40B4-BE49-F238E27FC236}">
                <a16:creationId xmlns:a16="http://schemas.microsoft.com/office/drawing/2014/main" id="{246D69BD-D645-2A17-691A-968A5F82DFC5}"/>
              </a:ext>
            </a:extLst>
          </p:cNvPr>
          <p:cNvGrpSpPr/>
          <p:nvPr/>
        </p:nvGrpSpPr>
        <p:grpSpPr>
          <a:xfrm>
            <a:off x="-3077" y="1714498"/>
            <a:ext cx="497139" cy="12001500"/>
            <a:chOff x="129659" y="1714500"/>
            <a:chExt cx="497139" cy="12001500"/>
          </a:xfrm>
          <a:solidFill>
            <a:schemeClr val="bg1"/>
          </a:solidFill>
        </p:grpSpPr>
        <p:sp>
          <p:nvSpPr>
            <p:cNvPr id="8" name="Rectangle 7">
              <a:extLst>
                <a:ext uri="{FF2B5EF4-FFF2-40B4-BE49-F238E27FC236}">
                  <a16:creationId xmlns:a16="http://schemas.microsoft.com/office/drawing/2014/main" id="{0A56BD8F-4745-6D39-1ED9-C3E1042C062D}"/>
                </a:ext>
              </a:extLst>
            </p:cNvPr>
            <p:cNvSpPr/>
            <p:nvPr/>
          </p:nvSpPr>
          <p:spPr>
            <a:xfrm rot="16200000" flipV="1">
              <a:off x="-479021" y="23231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3CED7177-BC91-8E19-3FF5-30C4D82F4A07}"/>
                </a:ext>
              </a:extLst>
            </p:cNvPr>
            <p:cNvSpPr/>
            <p:nvPr/>
          </p:nvSpPr>
          <p:spPr>
            <a:xfrm rot="16200000" flipV="1">
              <a:off x="-479021" y="5752181"/>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249D5A02-81F1-645D-1582-91DD7E93885A}"/>
                </a:ext>
              </a:extLst>
            </p:cNvPr>
            <p:cNvSpPr/>
            <p:nvPr/>
          </p:nvSpPr>
          <p:spPr>
            <a:xfrm rot="16200000" flipV="1">
              <a:off x="-479021" y="91811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69093716-69CB-A3FA-1B08-BAF682367CCD}"/>
                </a:ext>
              </a:extLst>
            </p:cNvPr>
            <p:cNvSpPr/>
            <p:nvPr/>
          </p:nvSpPr>
          <p:spPr>
            <a:xfrm rot="16200000" flipV="1">
              <a:off x="-479021" y="126101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descr="Picture 5">
            <a:extLst>
              <a:ext uri="{FF2B5EF4-FFF2-40B4-BE49-F238E27FC236}">
                <a16:creationId xmlns:a16="http://schemas.microsoft.com/office/drawing/2014/main" id="{8CCD9D79-5774-87AB-B0C4-8F5BB49CEF7E}"/>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brightnessContrast bright="-11000"/>
                    </a14:imgEffect>
                  </a14:imgLayer>
                </a14:imgProps>
              </a:ext>
            </a:extLst>
          </a:blip>
          <a:srcRect t="34" r="3163" b="3709"/>
          <a:stretch/>
        </p:blipFill>
        <p:spPr>
          <a:xfrm>
            <a:off x="0" y="4763"/>
            <a:ext cx="24384000" cy="13711237"/>
          </a:xfrm>
          <a:prstGeom prst="rect">
            <a:avLst/>
          </a:prstGeom>
          <a:solidFill>
            <a:srgbClr val="E4E4E4"/>
          </a:solidFill>
          <a:ln>
            <a:noFill/>
          </a:ln>
          <a:effectLst/>
        </p:spPr>
      </p:pic>
      <p:sp>
        <p:nvSpPr>
          <p:cNvPr id="429" name="Real estate…"/>
          <p:cNvSpPr>
            <a:spLocks noGrp="1"/>
          </p:cNvSpPr>
          <p:nvPr>
            <p:ph type="body" idx="4294967295"/>
          </p:nvPr>
        </p:nvSpPr>
        <p:spPr>
          <a:xfrm>
            <a:off x="381000" y="566738"/>
            <a:ext cx="17668875" cy="7613650"/>
          </a:xfrm>
          <a:prstGeom prst="rect">
            <a:avLst/>
          </a:prstGeom>
          <a:noFill/>
        </p:spPr>
        <p:txBody>
          <a:bodyPr anchor="t">
            <a:normAutofit/>
          </a:bodyPr>
          <a:lstStyle/>
          <a:p>
            <a:pPr marL="0" indent="0">
              <a:lnSpc>
                <a:spcPct val="80000"/>
              </a:lnSpc>
              <a:spcBef>
                <a:spcPts val="0"/>
              </a:spcBef>
              <a:buSzTx/>
              <a:buNone/>
              <a:defRPr sz="18000" spc="-360">
                <a:solidFill>
                  <a:srgbClr val="FFFFFF"/>
                </a:solidFill>
                <a:latin typeface="+mn-lt"/>
                <a:ea typeface="+mn-ea"/>
                <a:cs typeface="+mn-cs"/>
                <a:sym typeface="Everett Light"/>
              </a:defRPr>
            </a:pPr>
            <a:r>
              <a:rPr lang="sk-SK" dirty="0">
                <a:solidFill>
                  <a:schemeClr val="bg1"/>
                </a:solidFill>
                <a:latin typeface="TWK Everett Light" panose="020B0204000000000000" pitchFamily="34" charset="-18"/>
              </a:rPr>
              <a:t>Odkrývame potenciál </a:t>
            </a:r>
          </a:p>
          <a:p>
            <a:pPr marL="0" indent="0">
              <a:lnSpc>
                <a:spcPct val="80000"/>
              </a:lnSpc>
              <a:spcBef>
                <a:spcPts val="0"/>
              </a:spcBef>
              <a:buSzTx/>
              <a:buNone/>
              <a:defRPr sz="18000" spc="-360">
                <a:solidFill>
                  <a:srgbClr val="FFFFFF"/>
                </a:solidFill>
                <a:latin typeface="+mn-lt"/>
                <a:ea typeface="+mn-ea"/>
                <a:cs typeface="+mn-cs"/>
                <a:sym typeface="Everett Light"/>
              </a:defRPr>
            </a:pPr>
            <a:r>
              <a:rPr lang="sk-SK" dirty="0">
                <a:solidFill>
                  <a:schemeClr val="bg1"/>
                </a:solidFill>
                <a:latin typeface="TWK Everett Light" panose="020B0204000000000000" pitchFamily="34" charset="-18"/>
              </a:rPr>
              <a:t>mesta</a:t>
            </a:r>
            <a:endParaRPr lang="sk-SK" sz="18000" spc="-360" dirty="0">
              <a:solidFill>
                <a:schemeClr val="bg1"/>
              </a:solidFill>
              <a:latin typeface="TWK Everett Light" panose="020B0204000000000000" pitchFamily="34" charset="-18"/>
            </a:endParaRPr>
          </a:p>
        </p:txBody>
      </p:sp>
      <p:sp>
        <p:nvSpPr>
          <p:cNvPr id="3" name="Rectangle 2">
            <a:extLst>
              <a:ext uri="{FF2B5EF4-FFF2-40B4-BE49-F238E27FC236}">
                <a16:creationId xmlns:a16="http://schemas.microsoft.com/office/drawing/2014/main" id="{10C8392E-41D4-FD41-3841-9B457680519C}"/>
              </a:ext>
            </a:extLst>
          </p:cNvPr>
          <p:cNvSpPr/>
          <p:nvPr/>
        </p:nvSpPr>
        <p:spPr>
          <a:xfrm rot="1376375">
            <a:off x="16260699" y="41878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4C6C83AC-3FE5-292C-A302-BE5199BC7B48}"/>
              </a:ext>
            </a:extLst>
          </p:cNvPr>
          <p:cNvSpPr/>
          <p:nvPr/>
        </p:nvSpPr>
        <p:spPr>
          <a:xfrm rot="6120180">
            <a:off x="20589489" y="58726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5" name="Rectangle 4">
            <a:extLst>
              <a:ext uri="{FF2B5EF4-FFF2-40B4-BE49-F238E27FC236}">
                <a16:creationId xmlns:a16="http://schemas.microsoft.com/office/drawing/2014/main" id="{11464DB8-CF4A-D827-BA9B-457D9B29C8B5}"/>
              </a:ext>
            </a:extLst>
          </p:cNvPr>
          <p:cNvSpPr/>
          <p:nvPr/>
        </p:nvSpPr>
        <p:spPr>
          <a:xfrm rot="20868613">
            <a:off x="20122472" y="79955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6" name="Rectangle 5">
            <a:extLst>
              <a:ext uri="{FF2B5EF4-FFF2-40B4-BE49-F238E27FC236}">
                <a16:creationId xmlns:a16="http://schemas.microsoft.com/office/drawing/2014/main" id="{D51A48A3-96E3-492E-FDD1-E9B0C1919810}"/>
              </a:ext>
            </a:extLst>
          </p:cNvPr>
          <p:cNvSpPr/>
          <p:nvPr/>
        </p:nvSpPr>
        <p:spPr>
          <a:xfrm rot="6988843">
            <a:off x="16050244" y="-94066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7" name="Rectangle 6">
            <a:extLst>
              <a:ext uri="{FF2B5EF4-FFF2-40B4-BE49-F238E27FC236}">
                <a16:creationId xmlns:a16="http://schemas.microsoft.com/office/drawing/2014/main" id="{DFF9AE26-6B42-1B5C-A227-91307D2C1B45}"/>
              </a:ext>
            </a:extLst>
          </p:cNvPr>
          <p:cNvSpPr/>
          <p:nvPr/>
        </p:nvSpPr>
        <p:spPr>
          <a:xfrm rot="2182853">
            <a:off x="21846540" y="1238222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7FAB6141-E576-C38F-8CEB-A97DAC166B0C}"/>
              </a:ext>
            </a:extLst>
          </p:cNvPr>
          <p:cNvSpPr/>
          <p:nvPr/>
        </p:nvSpPr>
        <p:spPr>
          <a:xfrm rot="7798294">
            <a:off x="16749491" y="1006799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pic>
        <p:nvPicPr>
          <p:cNvPr id="9" name="Picture 8">
            <a:extLst>
              <a:ext uri="{FF2B5EF4-FFF2-40B4-BE49-F238E27FC236}">
                <a16:creationId xmlns:a16="http://schemas.microsoft.com/office/drawing/2014/main" id="{9A03BA62-C152-D703-0788-83E0B1F60F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3035" y="12228852"/>
            <a:ext cx="3953436" cy="791064"/>
          </a:xfrm>
          <a:prstGeom prst="rect">
            <a:avLst/>
          </a:prstGeom>
        </p:spPr>
      </p:pic>
    </p:spTree>
    <p:extLst>
      <p:ext uri="{BB962C8B-B14F-4D97-AF65-F5344CB8AC3E}">
        <p14:creationId xmlns:p14="http://schemas.microsoft.com/office/powerpoint/2010/main" val="85712071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4EEEE"/>
        </a:solidFill>
        <a:effectLst/>
      </p:bgPr>
    </p:bg>
    <p:spTree>
      <p:nvGrpSpPr>
        <p:cNvPr id="1" name=""/>
        <p:cNvGrpSpPr/>
        <p:nvPr/>
      </p:nvGrpSpPr>
      <p:grpSpPr>
        <a:xfrm>
          <a:off x="0" y="0"/>
          <a:ext cx="0" cy="0"/>
          <a:chOff x="0" y="0"/>
          <a:chExt cx="0" cy="0"/>
        </a:xfrm>
      </p:grpSpPr>
      <p:sp>
        <p:nvSpPr>
          <p:cNvPr id="726" name="Istropolis"/>
          <p:cNvSpPr txBox="1">
            <a:spLocks noGrp="1"/>
          </p:cNvSpPr>
          <p:nvPr>
            <p:ph type="body" sz="quarter" idx="22"/>
          </p:nvPr>
        </p:nvSpPr>
        <p:spPr>
          <a:xfrm>
            <a:off x="688507" y="11348629"/>
            <a:ext cx="10270846" cy="1244779"/>
          </a:xfrm>
          <a:prstGeom prst="rect">
            <a:avLst/>
          </a:prstGeom>
        </p:spPr>
        <p:txBody>
          <a:bodyPr/>
          <a:lstStyle>
            <a:lvl1pPr>
              <a:defRPr sz="13600"/>
            </a:lvl1pPr>
          </a:lstStyle>
          <a:p>
            <a:r>
              <a:rPr err="1">
                <a:solidFill>
                  <a:srgbClr val="23181C"/>
                </a:solidFill>
              </a:rPr>
              <a:t>Istropolis</a:t>
            </a:r>
            <a:endParaRPr>
              <a:solidFill>
                <a:srgbClr val="23181C"/>
              </a:solidFill>
            </a:endParaRPr>
          </a:p>
        </p:txBody>
      </p:sp>
      <p:sp>
        <p:nvSpPr>
          <p:cNvPr id="727" name="Selected Projects"/>
          <p:cNvSpPr txBox="1">
            <a:spLocks noGrp="1"/>
          </p:cNvSpPr>
          <p:nvPr>
            <p:ph type="body" sz="quarter" idx="23"/>
          </p:nvPr>
        </p:nvSpPr>
        <p:spPr>
          <a:xfrm>
            <a:off x="810092" y="10135479"/>
            <a:ext cx="4885857" cy="551390"/>
          </a:xfrm>
          <a:prstGeom prst="rect">
            <a:avLst/>
          </a:prstGeom>
        </p:spPr>
        <p:txBody>
          <a:bodyPr/>
          <a:lstStyle/>
          <a:p>
            <a:r>
              <a:rPr lang="sk-SK">
                <a:solidFill>
                  <a:srgbClr val="190D19"/>
                </a:solidFill>
              </a:rPr>
              <a:t>Pripravované projekty</a:t>
            </a:r>
            <a:endParaRPr>
              <a:solidFill>
                <a:srgbClr val="190D19"/>
              </a:solidFill>
            </a:endParaRPr>
          </a:p>
        </p:txBody>
      </p:sp>
      <p:pic>
        <p:nvPicPr>
          <p:cNvPr id="6" name="Picture Placeholder 5">
            <a:extLst>
              <a:ext uri="{FF2B5EF4-FFF2-40B4-BE49-F238E27FC236}">
                <a16:creationId xmlns:a16="http://schemas.microsoft.com/office/drawing/2014/main" id="{74C81242-6B84-C4E8-BA75-C2A22867C945}"/>
              </a:ext>
            </a:extLst>
          </p:cNvPr>
          <p:cNvPicPr>
            <a:picLocks noGrp="1" noChangeAspect="1"/>
          </p:cNvPicPr>
          <p:nvPr>
            <p:ph type="pic" idx="21"/>
          </p:nvPr>
        </p:nvPicPr>
        <p:blipFill rotWithShape="1">
          <a:blip r:embed="rId2">
            <a:extLst>
              <a:ext uri="{28A0092B-C50C-407E-A947-70E740481C1C}">
                <a14:useLocalDpi xmlns:a14="http://schemas.microsoft.com/office/drawing/2010/main" val="0"/>
              </a:ext>
            </a:extLst>
          </a:blip>
          <a:srcRect l="266" t="27031" r="-266" b="21957"/>
          <a:stretch/>
        </p:blipFill>
        <p:spPr>
          <a:xfrm>
            <a:off x="810093" y="878792"/>
            <a:ext cx="22885400" cy="8005762"/>
          </a:xfrm>
        </p:spPr>
      </p:pic>
      <p:sp>
        <p:nvSpPr>
          <p:cNvPr id="3" name="Rectangle 7">
            <a:extLst>
              <a:ext uri="{FF2B5EF4-FFF2-40B4-BE49-F238E27FC236}">
                <a16:creationId xmlns:a16="http://schemas.microsoft.com/office/drawing/2014/main" id="{50C1C940-1B59-91B6-020F-EA2C7C540F98}"/>
              </a:ext>
            </a:extLst>
          </p:cNvPr>
          <p:cNvSpPr/>
          <p:nvPr/>
        </p:nvSpPr>
        <p:spPr>
          <a:xfrm rot="1638803" flipV="1">
            <a:off x="2811593" y="3388532"/>
            <a:ext cx="2182638" cy="497139"/>
          </a:xfrm>
          <a:prstGeom prst="rect">
            <a:avLst/>
          </a:prstGeom>
          <a:solidFill>
            <a:srgbClr val="8CCDC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lvl="0" indent="0" algn="ctr" defTabSz="821531" rtl="0" eaLnBrk="1" fontAlgn="auto" latinLnBrk="0" hangingPunct="0">
              <a:lnSpc>
                <a:spcPct val="100000"/>
              </a:lnSpc>
              <a:spcBef>
                <a:spcPts val="0"/>
              </a:spcBef>
              <a:spcAft>
                <a:spcPts val="0"/>
              </a:spcAft>
              <a:buClrTx/>
              <a:buSzTx/>
              <a:buFontTx/>
              <a:buNone/>
              <a:tabLst/>
              <a:defRPr/>
            </a:pPr>
            <a:endParaRPr kumimoji="0" lang="en-SK" sz="30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5" name="Rectangle 8">
            <a:extLst>
              <a:ext uri="{FF2B5EF4-FFF2-40B4-BE49-F238E27FC236}">
                <a16:creationId xmlns:a16="http://schemas.microsoft.com/office/drawing/2014/main" id="{2EC622AD-833D-078F-67FB-1AEF4298DAFD}"/>
              </a:ext>
            </a:extLst>
          </p:cNvPr>
          <p:cNvSpPr/>
          <p:nvPr/>
        </p:nvSpPr>
        <p:spPr>
          <a:xfrm rot="19769548" flipV="1">
            <a:off x="1301620" y="2314436"/>
            <a:ext cx="2182639" cy="497139"/>
          </a:xfrm>
          <a:prstGeom prst="rect">
            <a:avLst/>
          </a:prstGeom>
          <a:solidFill>
            <a:srgbClr val="8CCDC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lvl="0" indent="0" algn="ctr" defTabSz="821531" rtl="0" eaLnBrk="1" fontAlgn="auto" latinLnBrk="0" hangingPunct="0">
              <a:lnSpc>
                <a:spcPct val="100000"/>
              </a:lnSpc>
              <a:spcBef>
                <a:spcPts val="0"/>
              </a:spcBef>
              <a:spcAft>
                <a:spcPts val="0"/>
              </a:spcAft>
              <a:buClrTx/>
              <a:buSzTx/>
              <a:buFontTx/>
              <a:buNone/>
              <a:tabLst/>
              <a:defRPr/>
            </a:pPr>
            <a:endParaRPr kumimoji="0" lang="en-SK" sz="30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8" name="Rectangle 9">
            <a:extLst>
              <a:ext uri="{FF2B5EF4-FFF2-40B4-BE49-F238E27FC236}">
                <a16:creationId xmlns:a16="http://schemas.microsoft.com/office/drawing/2014/main" id="{59576DD1-E09E-196F-3F95-E34FDD2AF1BE}"/>
              </a:ext>
            </a:extLst>
          </p:cNvPr>
          <p:cNvSpPr/>
          <p:nvPr/>
        </p:nvSpPr>
        <p:spPr>
          <a:xfrm rot="20180910" flipV="1">
            <a:off x="3600661" y="2577122"/>
            <a:ext cx="2182639" cy="497139"/>
          </a:xfrm>
          <a:prstGeom prst="rect">
            <a:avLst/>
          </a:prstGeom>
          <a:solidFill>
            <a:srgbClr val="8CCDC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lvl="0" indent="0" algn="ctr" defTabSz="821531" rtl="0" eaLnBrk="1" fontAlgn="auto" latinLnBrk="0" hangingPunct="0">
              <a:lnSpc>
                <a:spcPct val="100000"/>
              </a:lnSpc>
              <a:spcBef>
                <a:spcPts val="0"/>
              </a:spcBef>
              <a:spcAft>
                <a:spcPts val="0"/>
              </a:spcAft>
              <a:buClrTx/>
              <a:buSzTx/>
              <a:buFontTx/>
              <a:buNone/>
              <a:tabLst/>
              <a:defRPr/>
            </a:pPr>
            <a:endParaRPr kumimoji="0" lang="en-SK" sz="30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10" name="Rectangle 10">
            <a:extLst>
              <a:ext uri="{FF2B5EF4-FFF2-40B4-BE49-F238E27FC236}">
                <a16:creationId xmlns:a16="http://schemas.microsoft.com/office/drawing/2014/main" id="{A7723F10-FAAE-5D23-F374-11567DAC05A5}"/>
              </a:ext>
            </a:extLst>
          </p:cNvPr>
          <p:cNvSpPr/>
          <p:nvPr/>
        </p:nvSpPr>
        <p:spPr>
          <a:xfrm rot="1877726" flipV="1">
            <a:off x="2532082" y="1067754"/>
            <a:ext cx="2182639" cy="497139"/>
          </a:xfrm>
          <a:prstGeom prst="rect">
            <a:avLst/>
          </a:prstGeom>
          <a:solidFill>
            <a:srgbClr val="8CCDC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lvl="0" indent="0" algn="ctr" defTabSz="821531" rtl="0" eaLnBrk="1" fontAlgn="auto" latinLnBrk="0" hangingPunct="0">
              <a:lnSpc>
                <a:spcPct val="100000"/>
              </a:lnSpc>
              <a:spcBef>
                <a:spcPts val="0"/>
              </a:spcBef>
              <a:spcAft>
                <a:spcPts val="0"/>
              </a:spcAft>
              <a:buClrTx/>
              <a:buSzTx/>
              <a:buFontTx/>
              <a:buNone/>
              <a:tabLst/>
              <a:defRPr/>
            </a:pPr>
            <a:endParaRPr kumimoji="0" lang="en-SK" sz="30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B32F347A-2190-5835-8222-FA37EC2B7E6C}"/>
              </a:ext>
            </a:extLst>
          </p:cNvPr>
          <p:cNvSpPr/>
          <p:nvPr/>
        </p:nvSpPr>
        <p:spPr>
          <a:xfrm rot="15099088" flipV="1">
            <a:off x="4908150" y="509970"/>
            <a:ext cx="2182639" cy="497139"/>
          </a:xfrm>
          <a:prstGeom prst="rect">
            <a:avLst/>
          </a:prstGeom>
          <a:solidFill>
            <a:srgbClr val="8CCDC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lvl="0" indent="0" algn="ctr" defTabSz="821531" rtl="0" eaLnBrk="1" fontAlgn="auto" latinLnBrk="0" hangingPunct="0">
              <a:lnSpc>
                <a:spcPct val="100000"/>
              </a:lnSpc>
              <a:spcBef>
                <a:spcPts val="0"/>
              </a:spcBef>
              <a:spcAft>
                <a:spcPts val="0"/>
              </a:spcAft>
              <a:buClrTx/>
              <a:buSzTx/>
              <a:buFontTx/>
              <a:buNone/>
              <a:tabLst/>
              <a:defRPr/>
            </a:pPr>
            <a:endParaRPr kumimoji="0" lang="en-SK" sz="3000" b="0" i="0" u="none" strike="noStrike" kern="0" cap="none" spc="0" normalizeH="0" baseline="0" noProof="0">
              <a:ln>
                <a:noFill/>
              </a:ln>
              <a:solidFill>
                <a:srgbClr val="FFFFFF"/>
              </a:solidFill>
              <a:effectLst/>
              <a:uLnTx/>
              <a:uFillTx/>
              <a:latin typeface="Helvetica Neue Medium"/>
              <a:ea typeface="Helvetica Neue Medium"/>
              <a:cs typeface="Helvetica Neue Medium"/>
              <a:sym typeface="Helvetica Neue Medium"/>
            </a:endParaRPr>
          </a:p>
        </p:txBody>
      </p:sp>
      <p:sp>
        <p:nvSpPr>
          <p:cNvPr id="13" name="Sector:  mixed…">
            <a:extLst>
              <a:ext uri="{FF2B5EF4-FFF2-40B4-BE49-F238E27FC236}">
                <a16:creationId xmlns:a16="http://schemas.microsoft.com/office/drawing/2014/main" id="{07777197-EA7C-D6AE-4129-827FC45E0BAF}"/>
              </a:ext>
            </a:extLst>
          </p:cNvPr>
          <p:cNvSpPr txBox="1"/>
          <p:nvPr/>
        </p:nvSpPr>
        <p:spPr>
          <a:xfrm>
            <a:off x="9853109" y="10723535"/>
            <a:ext cx="7327996" cy="23421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fontScale="92500"/>
          </a:bodyPr>
          <a:lstStyle/>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Lokalita:			Trnavské mýto, Bratislava III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Funkcia</a:t>
            </a:r>
            <a:r>
              <a:rPr kumimoji="0"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			rezidencia, </a:t>
            </a:r>
            <a:r>
              <a:rPr kumimoji="0" lang="sk-SK" sz="2500" b="0" i="0" u="none" strike="noStrike" kern="0" cap="none" spc="0" normalizeH="0" baseline="0" noProof="0" err="1">
                <a:ln>
                  <a:noFill/>
                </a:ln>
                <a:solidFill>
                  <a:srgbClr val="23181C"/>
                </a:solidFill>
                <a:effectLst/>
                <a:uLnTx/>
                <a:uFillTx/>
                <a:latin typeface="TWK Everett Light" panose="020B0204000000000000" pitchFamily="34" charset="77"/>
                <a:sym typeface="Everett Regular"/>
              </a:rPr>
              <a:t>office</a:t>
            </a: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err="1">
                <a:ln>
                  <a:noFill/>
                </a:ln>
                <a:solidFill>
                  <a:srgbClr val="23181C"/>
                </a:solidFill>
                <a:effectLst/>
                <a:uLnTx/>
                <a:uFillTx/>
                <a:latin typeface="TWK Everett Light" panose="020B0204000000000000" pitchFamily="34" charset="77"/>
                <a:sym typeface="Everett Regular"/>
              </a:rPr>
              <a:t>public</a:t>
            </a:r>
            <a:endParaRPr kumimoji="0"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Stav</a:t>
            </a:r>
            <a:r>
              <a:rPr kumimoji="0"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		v príprave</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Začiatok / dokončenie:	2022 / 2026, 1. fáza</a:t>
            </a:r>
            <a:endParaRPr kumimoji="0"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endParaRPr>
          </a:p>
        </p:txBody>
      </p:sp>
      <p:sp>
        <p:nvSpPr>
          <p:cNvPr id="14" name="PROJECT DETAILS">
            <a:extLst>
              <a:ext uri="{FF2B5EF4-FFF2-40B4-BE49-F238E27FC236}">
                <a16:creationId xmlns:a16="http://schemas.microsoft.com/office/drawing/2014/main" id="{E4D61F4D-BEA3-1D3A-2964-9CD3AB64DB27}"/>
              </a:ext>
            </a:extLst>
          </p:cNvPr>
          <p:cNvSpPr txBox="1"/>
          <p:nvPr/>
        </p:nvSpPr>
        <p:spPr>
          <a:xfrm>
            <a:off x="9853109" y="10118892"/>
            <a:ext cx="4310952" cy="488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a:bodyPr>
          <a:lstStyle>
            <a:lvl1pPr algn="l">
              <a:lnSpc>
                <a:spcPct val="110000"/>
              </a:lnSpc>
              <a:tabLst>
                <a:tab pos="2400300" algn="l"/>
              </a:tabLst>
              <a:defRPr sz="1900" b="0" spc="95">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10000"/>
              </a:lnSpc>
              <a:spcBef>
                <a:spcPts val="0"/>
              </a:spcBef>
              <a:spcAft>
                <a:spcPts val="0"/>
              </a:spcAft>
              <a:buClrTx/>
              <a:buSzTx/>
              <a:buFontTx/>
              <a:buNone/>
              <a:tabLst>
                <a:tab pos="2400300" algn="l"/>
              </a:tabLst>
              <a:defRPr/>
            </a:pPr>
            <a:r>
              <a:rPr kumimoji="0" lang="sk-SK" sz="1900" b="0" i="0" u="none" strike="noStrike" kern="0" cap="none" spc="95" normalizeH="0" baseline="0" noProof="0">
                <a:ln>
                  <a:noFill/>
                </a:ln>
                <a:solidFill>
                  <a:srgbClr val="190D19"/>
                </a:solidFill>
                <a:effectLst/>
                <a:uLnTx/>
                <a:uFillTx/>
                <a:latin typeface="TWK Everett" panose="020B0204000000000000" pitchFamily="34" charset="77"/>
                <a:sym typeface="Everett Regular"/>
              </a:rPr>
              <a:t>PODROBNOSTI</a:t>
            </a:r>
            <a:endParaRPr kumimoji="0" sz="1900" b="0" i="0" u="none" strike="noStrike" kern="0" cap="none" spc="95" normalizeH="0" baseline="0" noProof="0">
              <a:ln>
                <a:noFill/>
              </a:ln>
              <a:solidFill>
                <a:srgbClr val="190D19"/>
              </a:solidFill>
              <a:effectLst/>
              <a:uLnTx/>
              <a:uFillTx/>
              <a:latin typeface="TWK Everett" panose="020B0204000000000000" pitchFamily="34" charset="77"/>
              <a:sym typeface="Everett Regular"/>
            </a:endParaRPr>
          </a:p>
        </p:txBody>
      </p:sp>
      <p:grpSp>
        <p:nvGrpSpPr>
          <p:cNvPr id="15" name="Skupina">
            <a:extLst>
              <a:ext uri="{FF2B5EF4-FFF2-40B4-BE49-F238E27FC236}">
                <a16:creationId xmlns:a16="http://schemas.microsoft.com/office/drawing/2014/main" id="{3A8D8865-2C6B-AD24-02A2-49A20A350CBD}"/>
              </a:ext>
            </a:extLst>
          </p:cNvPr>
          <p:cNvGrpSpPr/>
          <p:nvPr/>
        </p:nvGrpSpPr>
        <p:grpSpPr>
          <a:xfrm>
            <a:off x="9853109" y="10784691"/>
            <a:ext cx="13842384" cy="1661980"/>
            <a:chOff x="0" y="-621678"/>
            <a:chExt cx="6918510" cy="1808717"/>
          </a:xfrm>
        </p:grpSpPr>
        <p:sp>
          <p:nvSpPr>
            <p:cNvPr id="16" name="Čiara">
              <a:extLst>
                <a:ext uri="{FF2B5EF4-FFF2-40B4-BE49-F238E27FC236}">
                  <a16:creationId xmlns:a16="http://schemas.microsoft.com/office/drawing/2014/main" id="{5C345C67-4939-37B2-E368-01BECBF79ADA}"/>
                </a:ext>
              </a:extLst>
            </p:cNvPr>
            <p:cNvSpPr/>
            <p:nvPr/>
          </p:nvSpPr>
          <p:spPr>
            <a:xfrm>
              <a:off x="0" y="0"/>
              <a:ext cx="6918510" cy="0"/>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18" name="Čiara">
              <a:extLst>
                <a:ext uri="{FF2B5EF4-FFF2-40B4-BE49-F238E27FC236}">
                  <a16:creationId xmlns:a16="http://schemas.microsoft.com/office/drawing/2014/main" id="{18EA2628-6E0D-49B8-11B8-C39E2183F3B0}"/>
                </a:ext>
              </a:extLst>
            </p:cNvPr>
            <p:cNvSpPr/>
            <p:nvPr/>
          </p:nvSpPr>
          <p:spPr>
            <a:xfrm>
              <a:off x="0" y="598984"/>
              <a:ext cx="6918510"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19" name="Čiara">
              <a:extLst>
                <a:ext uri="{FF2B5EF4-FFF2-40B4-BE49-F238E27FC236}">
                  <a16:creationId xmlns:a16="http://schemas.microsoft.com/office/drawing/2014/main" id="{52994A79-754A-F656-889C-CDF16B916BD1}"/>
                </a:ext>
              </a:extLst>
            </p:cNvPr>
            <p:cNvSpPr/>
            <p:nvPr/>
          </p:nvSpPr>
          <p:spPr>
            <a:xfrm>
              <a:off x="0" y="1187038"/>
              <a:ext cx="6918510"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20" name="Čiara">
              <a:extLst>
                <a:ext uri="{FF2B5EF4-FFF2-40B4-BE49-F238E27FC236}">
                  <a16:creationId xmlns:a16="http://schemas.microsoft.com/office/drawing/2014/main" id="{F75C870C-7206-8794-199D-265D14F03D8B}"/>
                </a:ext>
              </a:extLst>
            </p:cNvPr>
            <p:cNvSpPr/>
            <p:nvPr/>
          </p:nvSpPr>
          <p:spPr>
            <a:xfrm>
              <a:off x="0" y="-621678"/>
              <a:ext cx="6918510" cy="0"/>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grpSp>
      <p:sp>
        <p:nvSpPr>
          <p:cNvPr id="22" name="Čiara">
            <a:extLst>
              <a:ext uri="{FF2B5EF4-FFF2-40B4-BE49-F238E27FC236}">
                <a16:creationId xmlns:a16="http://schemas.microsoft.com/office/drawing/2014/main" id="{2892DEC7-10A6-57BA-F1DA-16C7F0B87FA8}"/>
              </a:ext>
            </a:extLst>
          </p:cNvPr>
          <p:cNvSpPr/>
          <p:nvPr/>
        </p:nvSpPr>
        <p:spPr>
          <a:xfrm>
            <a:off x="9853109" y="13071766"/>
            <a:ext cx="13842384"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24" name="Sector:  mixed…">
            <a:extLst>
              <a:ext uri="{FF2B5EF4-FFF2-40B4-BE49-F238E27FC236}">
                <a16:creationId xmlns:a16="http://schemas.microsoft.com/office/drawing/2014/main" id="{028CF6FA-06C0-EAB2-92A2-952A1E81E71E}"/>
              </a:ext>
            </a:extLst>
          </p:cNvPr>
          <p:cNvSpPr txBox="1"/>
          <p:nvPr/>
        </p:nvSpPr>
        <p:spPr>
          <a:xfrm>
            <a:off x="17272246" y="10729629"/>
            <a:ext cx="6739897" cy="23421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fontScale="92500"/>
          </a:bodyPr>
          <a:lstStyle/>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GDV</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GLA</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Profit</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IRR: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F4EEEE"/>
            </a:gs>
            <a:gs pos="100000">
              <a:srgbClr val="F4EEEE"/>
            </a:gs>
          </a:gsLst>
          <a:path path="shape">
            <a:fillToRect l="7703" t="86004" r="92296" b="13995"/>
          </a:path>
        </a:gradFill>
        <a:effectLst/>
      </p:bgPr>
    </p:bg>
    <p:spTree>
      <p:nvGrpSpPr>
        <p:cNvPr id="1" name=""/>
        <p:cNvGrpSpPr/>
        <p:nvPr/>
      </p:nvGrpSpPr>
      <p:grpSpPr>
        <a:xfrm>
          <a:off x="0" y="0"/>
          <a:ext cx="0" cy="0"/>
          <a:chOff x="0" y="0"/>
          <a:chExt cx="0" cy="0"/>
        </a:xfrm>
      </p:grpSpPr>
      <p:pic>
        <p:nvPicPr>
          <p:cNvPr id="786" name="Picture 2" descr="Picture 2"/>
          <p:cNvPicPr>
            <a:picLocks noGrp="1" noChangeAspect="1"/>
          </p:cNvPicPr>
          <p:nvPr>
            <p:ph type="pic" idx="4294967295"/>
          </p:nvPr>
        </p:nvPicPr>
        <p:blipFill>
          <a:blip r:embed="rId2"/>
          <a:srcRect l="20329" r="34727"/>
          <a:stretch>
            <a:fillRect/>
          </a:stretch>
        </p:blipFill>
        <p:spPr>
          <a:xfrm>
            <a:off x="16586094" y="991008"/>
            <a:ext cx="7809843" cy="9774828"/>
          </a:xfrm>
          <a:prstGeom prst="rect">
            <a:avLst/>
          </a:prstGeom>
        </p:spPr>
      </p:pic>
      <p:sp>
        <p:nvSpPr>
          <p:cNvPr id="4" name="Lakeside Park 2">
            <a:extLst>
              <a:ext uri="{FF2B5EF4-FFF2-40B4-BE49-F238E27FC236}">
                <a16:creationId xmlns:a16="http://schemas.microsoft.com/office/drawing/2014/main" id="{5A1E8B5F-E9E4-99C6-B119-7E5D993CB700}"/>
              </a:ext>
            </a:extLst>
          </p:cNvPr>
          <p:cNvSpPr txBox="1"/>
          <p:nvPr/>
        </p:nvSpPr>
        <p:spPr>
          <a:xfrm>
            <a:off x="752604" y="1616722"/>
            <a:ext cx="11152088" cy="37671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marL="0" marR="0" lvl="0" indent="0" algn="l" defTabSz="821531" rtl="0" eaLnBrk="1" fontAlgn="auto" latinLnBrk="0" hangingPunct="0">
              <a:lnSpc>
                <a:spcPct val="100000"/>
              </a:lnSpc>
              <a:spcBef>
                <a:spcPts val="0"/>
              </a:spcBef>
              <a:spcAft>
                <a:spcPts val="0"/>
              </a:spcAft>
              <a:buClrTx/>
              <a:buSzTx/>
              <a:buFontTx/>
              <a:buNone/>
              <a:tabLst/>
              <a:defRPr sz="15000" b="0">
                <a:solidFill>
                  <a:srgbClr val="FFFFFF"/>
                </a:solidFill>
                <a:latin typeface="+mn-lt"/>
                <a:ea typeface="+mn-ea"/>
                <a:cs typeface="+mn-cs"/>
                <a:sym typeface="Everett Light"/>
              </a:defRPr>
            </a:pPr>
            <a:r>
              <a:rPr kumimoji="0" lang="sk-SK" sz="15000" b="0" i="0" u="none" strike="noStrike" kern="0" cap="none" spc="0" normalizeH="0" baseline="0" noProof="0">
                <a:ln>
                  <a:noFill/>
                </a:ln>
                <a:solidFill>
                  <a:srgbClr val="190D19"/>
                </a:solidFill>
                <a:effectLst/>
                <a:uLnTx/>
                <a:uFillTx/>
                <a:latin typeface="TWK Everett Light" panose="020B0204000000000000" pitchFamily="34" charset="77"/>
                <a:sym typeface="Everett Light"/>
              </a:rPr>
              <a:t>The Mill</a:t>
            </a:r>
            <a:endParaRPr kumimoji="0" sz="15000" b="0" i="0" u="none" strike="noStrike" kern="0" cap="none" spc="0" normalizeH="0" baseline="0" noProof="0">
              <a:ln>
                <a:noFill/>
              </a:ln>
              <a:solidFill>
                <a:srgbClr val="190D19"/>
              </a:solidFill>
              <a:effectLst/>
              <a:uLnTx/>
              <a:uFillTx/>
              <a:latin typeface="TWK Everett Light" panose="020B0204000000000000" pitchFamily="34" charset="77"/>
              <a:sym typeface="Everett Light"/>
            </a:endParaRPr>
          </a:p>
        </p:txBody>
      </p:sp>
      <p:sp>
        <p:nvSpPr>
          <p:cNvPr id="5" name="Selected Projects">
            <a:extLst>
              <a:ext uri="{FF2B5EF4-FFF2-40B4-BE49-F238E27FC236}">
                <a16:creationId xmlns:a16="http://schemas.microsoft.com/office/drawing/2014/main" id="{B4DAF203-02B0-3554-39EB-0C50D2501080}"/>
              </a:ext>
            </a:extLst>
          </p:cNvPr>
          <p:cNvSpPr txBox="1"/>
          <p:nvPr/>
        </p:nvSpPr>
        <p:spPr>
          <a:xfrm>
            <a:off x="1051308" y="971221"/>
            <a:ext cx="4889048" cy="9369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a:bodyPr>
          <a:lstStyle>
            <a:lvl1pPr algn="l">
              <a:lnSpc>
                <a:spcPct val="70000"/>
              </a:lnSpc>
              <a:defRPr sz="3000" b="0">
                <a:solidFill>
                  <a:srgbClr val="FFFFFF"/>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lang="sk-SK" sz="30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Pripravované projekty</a:t>
            </a:r>
            <a:endParaRPr kumimoji="0" sz="3000" b="0" i="0" u="none" strike="noStrike" kern="0" cap="none" spc="0" normalizeH="0" baseline="0" noProof="0">
              <a:ln>
                <a:noFill/>
              </a:ln>
              <a:solidFill>
                <a:srgbClr val="23181C"/>
              </a:solidFill>
              <a:effectLst/>
              <a:uLnTx/>
              <a:uFillTx/>
              <a:latin typeface="TWK Everett Light" panose="020B0204000000000000" pitchFamily="34" charset="77"/>
              <a:sym typeface="Everett Regular"/>
            </a:endParaRPr>
          </a:p>
        </p:txBody>
      </p:sp>
      <p:pic>
        <p:nvPicPr>
          <p:cNvPr id="11" name="Picture 10">
            <a:extLst>
              <a:ext uri="{FF2B5EF4-FFF2-40B4-BE49-F238E27FC236}">
                <a16:creationId xmlns:a16="http://schemas.microsoft.com/office/drawing/2014/main" id="{9FE0FD62-D921-A069-66A4-92618DCC84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10443">
            <a:off x="5185229" y="-1820224"/>
            <a:ext cx="16961376" cy="9540774"/>
          </a:xfrm>
          <a:prstGeom prst="rect">
            <a:avLst/>
          </a:prstGeom>
        </p:spPr>
      </p:pic>
      <p:pic>
        <p:nvPicPr>
          <p:cNvPr id="825" name="Picture 2"/>
          <p:cNvPicPr>
            <a:picLocks noChangeAspect="1"/>
          </p:cNvPicPr>
          <p:nvPr/>
        </p:nvPicPr>
        <p:blipFill>
          <a:blip r:embed="rId4" cstate="print">
            <a:extLst>
              <a:ext uri="{28A0092B-C50C-407E-A947-70E740481C1C}">
                <a14:useLocalDpi xmlns:a14="http://schemas.microsoft.com/office/drawing/2010/main" val="0"/>
              </a:ext>
            </a:extLst>
          </a:blip>
          <a:srcRect l="59" r="59"/>
          <a:stretch/>
        </p:blipFill>
        <p:spPr>
          <a:xfrm>
            <a:off x="15427142" y="991008"/>
            <a:ext cx="8968795" cy="11225376"/>
          </a:xfrm>
          <a:prstGeom prst="rect">
            <a:avLst/>
          </a:prstGeom>
          <a:ln w="12700">
            <a:miter lim="400000"/>
          </a:ln>
        </p:spPr>
      </p:pic>
      <p:sp>
        <p:nvSpPr>
          <p:cNvPr id="2" name="Sector:  mixed…">
            <a:extLst>
              <a:ext uri="{FF2B5EF4-FFF2-40B4-BE49-F238E27FC236}">
                <a16:creationId xmlns:a16="http://schemas.microsoft.com/office/drawing/2014/main" id="{E234E90A-C5CD-BFEA-FB52-71091FDD9CC4}"/>
              </a:ext>
            </a:extLst>
          </p:cNvPr>
          <p:cNvSpPr txBox="1"/>
          <p:nvPr/>
        </p:nvSpPr>
        <p:spPr>
          <a:xfrm>
            <a:off x="668271" y="9862356"/>
            <a:ext cx="7327996" cy="23421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fontScale="92500"/>
          </a:bodyPr>
          <a:lstStyle/>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Lokalita:			Mlynské nivy, Bratislava II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Funkcia</a:t>
            </a:r>
            <a:r>
              <a:rPr kumimoji="0"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err="1">
                <a:ln>
                  <a:noFill/>
                </a:ln>
                <a:solidFill>
                  <a:srgbClr val="23181C"/>
                </a:solidFill>
                <a:effectLst/>
                <a:uLnTx/>
                <a:uFillTx/>
                <a:latin typeface="TWK Everett Light" panose="020B0204000000000000" pitchFamily="34" charset="77"/>
                <a:sym typeface="Everett Regular"/>
              </a:rPr>
              <a:t>office</a:t>
            </a:r>
            <a:endParaRPr kumimoji="0"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Stav</a:t>
            </a:r>
            <a:r>
              <a:rPr kumimoji="0"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		vo výstavbe</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Začiatok / dokončenie:	2022 / 2023</a:t>
            </a:r>
            <a:endParaRPr kumimoji="0"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endParaRPr>
          </a:p>
        </p:txBody>
      </p:sp>
      <p:sp>
        <p:nvSpPr>
          <p:cNvPr id="3" name="PROJECT DETAILS">
            <a:extLst>
              <a:ext uri="{FF2B5EF4-FFF2-40B4-BE49-F238E27FC236}">
                <a16:creationId xmlns:a16="http://schemas.microsoft.com/office/drawing/2014/main" id="{DF9329EF-4E16-B723-2814-05D4D1729810}"/>
              </a:ext>
            </a:extLst>
          </p:cNvPr>
          <p:cNvSpPr txBox="1"/>
          <p:nvPr/>
        </p:nvSpPr>
        <p:spPr>
          <a:xfrm>
            <a:off x="668271" y="9257713"/>
            <a:ext cx="4310952" cy="488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a:bodyPr>
          <a:lstStyle>
            <a:lvl1pPr algn="l">
              <a:lnSpc>
                <a:spcPct val="110000"/>
              </a:lnSpc>
              <a:tabLst>
                <a:tab pos="2400300" algn="l"/>
              </a:tabLst>
              <a:defRPr sz="1900" b="0" spc="95">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10000"/>
              </a:lnSpc>
              <a:spcBef>
                <a:spcPts val="0"/>
              </a:spcBef>
              <a:spcAft>
                <a:spcPts val="0"/>
              </a:spcAft>
              <a:buClrTx/>
              <a:buSzTx/>
              <a:buFontTx/>
              <a:buNone/>
              <a:tabLst>
                <a:tab pos="2400300" algn="l"/>
              </a:tabLst>
              <a:defRPr/>
            </a:pPr>
            <a:r>
              <a:rPr kumimoji="0" lang="sk-SK" sz="1900" b="0" i="0" u="none" strike="noStrike" kern="0" cap="none" spc="95" normalizeH="0" baseline="0" noProof="0">
                <a:ln>
                  <a:noFill/>
                </a:ln>
                <a:solidFill>
                  <a:srgbClr val="190D19"/>
                </a:solidFill>
                <a:effectLst/>
                <a:uLnTx/>
                <a:uFillTx/>
                <a:latin typeface="TWK Everett" panose="020B0204000000000000" pitchFamily="34" charset="77"/>
                <a:sym typeface="Everett Regular"/>
              </a:rPr>
              <a:t>PODROBNOSTI</a:t>
            </a:r>
            <a:endParaRPr kumimoji="0" sz="1900" b="0" i="0" u="none" strike="noStrike" kern="0" cap="none" spc="95" normalizeH="0" baseline="0" noProof="0">
              <a:ln>
                <a:noFill/>
              </a:ln>
              <a:solidFill>
                <a:srgbClr val="190D19"/>
              </a:solidFill>
              <a:effectLst/>
              <a:uLnTx/>
              <a:uFillTx/>
              <a:latin typeface="TWK Everett" panose="020B0204000000000000" pitchFamily="34" charset="77"/>
              <a:sym typeface="Everett Regular"/>
            </a:endParaRPr>
          </a:p>
        </p:txBody>
      </p:sp>
      <p:grpSp>
        <p:nvGrpSpPr>
          <p:cNvPr id="6" name="Skupina">
            <a:extLst>
              <a:ext uri="{FF2B5EF4-FFF2-40B4-BE49-F238E27FC236}">
                <a16:creationId xmlns:a16="http://schemas.microsoft.com/office/drawing/2014/main" id="{B4D81F96-9A9B-ED71-8908-B2345238046C}"/>
              </a:ext>
            </a:extLst>
          </p:cNvPr>
          <p:cNvGrpSpPr/>
          <p:nvPr/>
        </p:nvGrpSpPr>
        <p:grpSpPr>
          <a:xfrm>
            <a:off x="668271" y="9923512"/>
            <a:ext cx="13842384" cy="1661980"/>
            <a:chOff x="0" y="-621678"/>
            <a:chExt cx="6918510" cy="1808717"/>
          </a:xfrm>
        </p:grpSpPr>
        <p:sp>
          <p:nvSpPr>
            <p:cNvPr id="7" name="Čiara">
              <a:extLst>
                <a:ext uri="{FF2B5EF4-FFF2-40B4-BE49-F238E27FC236}">
                  <a16:creationId xmlns:a16="http://schemas.microsoft.com/office/drawing/2014/main" id="{400C4AD4-091D-8475-189C-A2E71EC88069}"/>
                </a:ext>
              </a:extLst>
            </p:cNvPr>
            <p:cNvSpPr/>
            <p:nvPr/>
          </p:nvSpPr>
          <p:spPr>
            <a:xfrm>
              <a:off x="0" y="0"/>
              <a:ext cx="6918510" cy="0"/>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8" name="Čiara">
              <a:extLst>
                <a:ext uri="{FF2B5EF4-FFF2-40B4-BE49-F238E27FC236}">
                  <a16:creationId xmlns:a16="http://schemas.microsoft.com/office/drawing/2014/main" id="{8A781CC7-103E-69C3-623A-9EB6E26F98A9}"/>
                </a:ext>
              </a:extLst>
            </p:cNvPr>
            <p:cNvSpPr/>
            <p:nvPr/>
          </p:nvSpPr>
          <p:spPr>
            <a:xfrm>
              <a:off x="0" y="598984"/>
              <a:ext cx="6918510"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9" name="Čiara">
              <a:extLst>
                <a:ext uri="{FF2B5EF4-FFF2-40B4-BE49-F238E27FC236}">
                  <a16:creationId xmlns:a16="http://schemas.microsoft.com/office/drawing/2014/main" id="{29EED9F4-4ADD-A337-3AF8-F6D379BB4F16}"/>
                </a:ext>
              </a:extLst>
            </p:cNvPr>
            <p:cNvSpPr/>
            <p:nvPr/>
          </p:nvSpPr>
          <p:spPr>
            <a:xfrm>
              <a:off x="0" y="1187038"/>
              <a:ext cx="6918510"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10" name="Čiara">
              <a:extLst>
                <a:ext uri="{FF2B5EF4-FFF2-40B4-BE49-F238E27FC236}">
                  <a16:creationId xmlns:a16="http://schemas.microsoft.com/office/drawing/2014/main" id="{F703A259-3970-3BE4-1770-889532313A48}"/>
                </a:ext>
              </a:extLst>
            </p:cNvPr>
            <p:cNvSpPr/>
            <p:nvPr/>
          </p:nvSpPr>
          <p:spPr>
            <a:xfrm>
              <a:off x="0" y="-621678"/>
              <a:ext cx="6918510" cy="0"/>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grpSp>
      <p:sp>
        <p:nvSpPr>
          <p:cNvPr id="12" name="Čiara">
            <a:extLst>
              <a:ext uri="{FF2B5EF4-FFF2-40B4-BE49-F238E27FC236}">
                <a16:creationId xmlns:a16="http://schemas.microsoft.com/office/drawing/2014/main" id="{82D96C4E-8322-9357-1AAA-F599FBF5A943}"/>
              </a:ext>
            </a:extLst>
          </p:cNvPr>
          <p:cNvSpPr/>
          <p:nvPr/>
        </p:nvSpPr>
        <p:spPr>
          <a:xfrm>
            <a:off x="668271" y="12210587"/>
            <a:ext cx="13842384"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13" name="Sector:  mixed…">
            <a:extLst>
              <a:ext uri="{FF2B5EF4-FFF2-40B4-BE49-F238E27FC236}">
                <a16:creationId xmlns:a16="http://schemas.microsoft.com/office/drawing/2014/main" id="{254F75B6-9250-73F9-2C41-7D46E69D6BF0}"/>
              </a:ext>
            </a:extLst>
          </p:cNvPr>
          <p:cNvSpPr txBox="1"/>
          <p:nvPr/>
        </p:nvSpPr>
        <p:spPr>
          <a:xfrm>
            <a:off x="8087409" y="9868450"/>
            <a:ext cx="6514388" cy="23421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fontScale="92500"/>
          </a:bodyPr>
          <a:lstStyle/>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GDV</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GLA</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25 399 m² 	</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Profit</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IRR: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rgbClr val="F4EEEE"/>
            </a:gs>
            <a:gs pos="100000">
              <a:srgbClr val="F4EEEE"/>
            </a:gs>
          </a:gsLst>
          <a:path path="shape">
            <a:fillToRect l="7703" t="86004" r="92296" b="13995"/>
          </a:path>
        </a:gradFill>
        <a:effectLst/>
      </p:bgPr>
    </p:bg>
    <p:spTree>
      <p:nvGrpSpPr>
        <p:cNvPr id="1" name=""/>
        <p:cNvGrpSpPr/>
        <p:nvPr/>
      </p:nvGrpSpPr>
      <p:grpSpPr>
        <a:xfrm>
          <a:off x="0" y="0"/>
          <a:ext cx="0" cy="0"/>
          <a:chOff x="0" y="0"/>
          <a:chExt cx="0" cy="0"/>
        </a:xfrm>
      </p:grpSpPr>
      <p:sp>
        <p:nvSpPr>
          <p:cNvPr id="4" name="Lakeside Park 2">
            <a:extLst>
              <a:ext uri="{FF2B5EF4-FFF2-40B4-BE49-F238E27FC236}">
                <a16:creationId xmlns:a16="http://schemas.microsoft.com/office/drawing/2014/main" id="{5A1E8B5F-E9E4-99C6-B119-7E5D993CB700}"/>
              </a:ext>
            </a:extLst>
          </p:cNvPr>
          <p:cNvSpPr txBox="1"/>
          <p:nvPr/>
        </p:nvSpPr>
        <p:spPr>
          <a:xfrm>
            <a:off x="752604" y="1616722"/>
            <a:ext cx="11152088" cy="376717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lstStyle/>
          <a:p>
            <a:pPr marL="0" marR="0" lvl="0" indent="0" algn="l" defTabSz="821531" rtl="0" eaLnBrk="1" fontAlgn="auto" latinLnBrk="0" hangingPunct="0">
              <a:lnSpc>
                <a:spcPct val="100000"/>
              </a:lnSpc>
              <a:spcBef>
                <a:spcPts val="0"/>
              </a:spcBef>
              <a:spcAft>
                <a:spcPts val="0"/>
              </a:spcAft>
              <a:buClrTx/>
              <a:buSzTx/>
              <a:buFontTx/>
              <a:buNone/>
              <a:tabLst/>
              <a:defRPr sz="15000" b="0">
                <a:solidFill>
                  <a:srgbClr val="FFFFFF"/>
                </a:solidFill>
                <a:latin typeface="+mn-lt"/>
                <a:ea typeface="+mn-ea"/>
                <a:cs typeface="+mn-cs"/>
                <a:sym typeface="Everett Light"/>
              </a:defRPr>
            </a:pPr>
            <a:r>
              <a:rPr kumimoji="0" lang="sk-SK" sz="15000" b="0" i="0" u="none" strike="noStrike" kern="0" cap="none" spc="0" normalizeH="0" baseline="0" noProof="0">
                <a:ln>
                  <a:noFill/>
                </a:ln>
                <a:solidFill>
                  <a:srgbClr val="190D19"/>
                </a:solidFill>
                <a:effectLst/>
                <a:uLnTx/>
                <a:uFillTx/>
                <a:latin typeface="TWK Everett Light" panose="020B0204000000000000" pitchFamily="34" charset="77"/>
                <a:sym typeface="Everett Light"/>
              </a:rPr>
              <a:t>Millhaus</a:t>
            </a:r>
            <a:endParaRPr kumimoji="0" sz="15000" b="0" i="0" u="none" strike="noStrike" kern="0" cap="none" spc="0" normalizeH="0" baseline="0" noProof="0">
              <a:ln>
                <a:noFill/>
              </a:ln>
              <a:solidFill>
                <a:srgbClr val="190D19"/>
              </a:solidFill>
              <a:effectLst/>
              <a:uLnTx/>
              <a:uFillTx/>
              <a:latin typeface="TWK Everett Light" panose="020B0204000000000000" pitchFamily="34" charset="77"/>
              <a:sym typeface="Everett Light"/>
            </a:endParaRPr>
          </a:p>
        </p:txBody>
      </p:sp>
      <p:sp>
        <p:nvSpPr>
          <p:cNvPr id="5" name="Selected Projects">
            <a:extLst>
              <a:ext uri="{FF2B5EF4-FFF2-40B4-BE49-F238E27FC236}">
                <a16:creationId xmlns:a16="http://schemas.microsoft.com/office/drawing/2014/main" id="{B4DAF203-02B0-3554-39EB-0C50D2501080}"/>
              </a:ext>
            </a:extLst>
          </p:cNvPr>
          <p:cNvSpPr txBox="1"/>
          <p:nvPr/>
        </p:nvSpPr>
        <p:spPr>
          <a:xfrm>
            <a:off x="1051308" y="971221"/>
            <a:ext cx="4889048" cy="93690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a:bodyPr>
          <a:lstStyle>
            <a:lvl1pPr algn="l">
              <a:lnSpc>
                <a:spcPct val="70000"/>
              </a:lnSpc>
              <a:defRPr sz="3000" b="0">
                <a:solidFill>
                  <a:srgbClr val="FFFFFF"/>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lang="sk-SK" sz="30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Pripravované projekty</a:t>
            </a:r>
            <a:endParaRPr kumimoji="0" sz="3000" b="0" i="0" u="none" strike="noStrike" kern="0" cap="none" spc="0" normalizeH="0" baseline="0" noProof="0">
              <a:ln>
                <a:noFill/>
              </a:ln>
              <a:solidFill>
                <a:srgbClr val="23181C"/>
              </a:solidFill>
              <a:effectLst/>
              <a:uLnTx/>
              <a:uFillTx/>
              <a:latin typeface="TWK Everett Light" panose="020B0204000000000000" pitchFamily="34" charset="77"/>
              <a:sym typeface="Everett Regular"/>
            </a:endParaRPr>
          </a:p>
        </p:txBody>
      </p:sp>
      <p:pic>
        <p:nvPicPr>
          <p:cNvPr id="787" name="Obrázok"/>
          <p:cNvPicPr>
            <a:picLocks noGrp="1" noChangeAspect="1"/>
          </p:cNvPicPr>
          <p:nvPr>
            <p:ph type="pic" idx="4294967295"/>
          </p:nvPr>
        </p:nvPicPr>
        <p:blipFill rotWithShape="1">
          <a:blip r:embed="rId2">
            <a:extLst>
              <a:ext uri="{28A0092B-C50C-407E-A947-70E740481C1C}">
                <a14:useLocalDpi xmlns:a14="http://schemas.microsoft.com/office/drawing/2010/main" val="0"/>
              </a:ext>
            </a:extLst>
          </a:blip>
          <a:srcRect l="-12" r="37"/>
          <a:stretch/>
        </p:blipFill>
        <p:spPr>
          <a:xfrm>
            <a:off x="11267225" y="722048"/>
            <a:ext cx="12693396" cy="8521307"/>
          </a:xfrm>
          <a:prstGeom prst="rect">
            <a:avLst/>
          </a:prstGeom>
        </p:spPr>
      </p:pic>
      <p:sp>
        <p:nvSpPr>
          <p:cNvPr id="2" name="Sector:  mixed…">
            <a:extLst>
              <a:ext uri="{FF2B5EF4-FFF2-40B4-BE49-F238E27FC236}">
                <a16:creationId xmlns:a16="http://schemas.microsoft.com/office/drawing/2014/main" id="{9CB40E24-A7C8-49CE-EDA5-DBB7031193B4}"/>
              </a:ext>
            </a:extLst>
          </p:cNvPr>
          <p:cNvSpPr txBox="1"/>
          <p:nvPr/>
        </p:nvSpPr>
        <p:spPr>
          <a:xfrm>
            <a:off x="668271" y="9862356"/>
            <a:ext cx="7419138" cy="23421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fontScale="92500"/>
          </a:bodyPr>
          <a:lstStyle/>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Lokalita:			Mlynské nivy, Bratislava II</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Funkcia</a:t>
            </a:r>
            <a:r>
              <a:rPr kumimoji="0"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err="1">
                <a:ln>
                  <a:noFill/>
                </a:ln>
                <a:solidFill>
                  <a:srgbClr val="23181C"/>
                </a:solidFill>
                <a:effectLst/>
                <a:uLnTx/>
                <a:uFillTx/>
                <a:latin typeface="TWK Everett Light" panose="020B0204000000000000" pitchFamily="34" charset="77"/>
                <a:sym typeface="Everett Regular"/>
              </a:rPr>
              <a:t>office</a:t>
            </a:r>
            <a:r>
              <a:rPr kumimoji="0"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Stav</a:t>
            </a:r>
            <a:r>
              <a:rPr kumimoji="0"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		v príprave</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rPr>
              <a:t>Začiatok / dokončenie:	TBD / TBD</a:t>
            </a:r>
            <a:endParaRPr kumimoji="0" sz="2500" b="0" i="0" u="none" strike="noStrike" kern="0" cap="none" spc="0" normalizeH="0" baseline="0" noProof="0">
              <a:ln>
                <a:noFill/>
              </a:ln>
              <a:solidFill>
                <a:srgbClr val="23181C"/>
              </a:solidFill>
              <a:effectLst/>
              <a:uLnTx/>
              <a:uFillTx/>
              <a:latin typeface="TWK Everett Light" panose="020B0204000000000000" pitchFamily="34" charset="77"/>
              <a:sym typeface="Everett Regular"/>
            </a:endParaRPr>
          </a:p>
        </p:txBody>
      </p:sp>
      <p:sp>
        <p:nvSpPr>
          <p:cNvPr id="3" name="PROJECT DETAILS">
            <a:extLst>
              <a:ext uri="{FF2B5EF4-FFF2-40B4-BE49-F238E27FC236}">
                <a16:creationId xmlns:a16="http://schemas.microsoft.com/office/drawing/2014/main" id="{CB9ED22F-9B69-2ED8-FA3F-33D55B5303CA}"/>
              </a:ext>
            </a:extLst>
          </p:cNvPr>
          <p:cNvSpPr txBox="1"/>
          <p:nvPr/>
        </p:nvSpPr>
        <p:spPr>
          <a:xfrm>
            <a:off x="668271" y="9257713"/>
            <a:ext cx="4310952" cy="488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71437" tIns="71437" rIns="71437" bIns="71437">
            <a:normAutofit/>
          </a:bodyPr>
          <a:lstStyle>
            <a:lvl1pPr algn="l">
              <a:lnSpc>
                <a:spcPct val="110000"/>
              </a:lnSpc>
              <a:tabLst>
                <a:tab pos="2400300" algn="l"/>
              </a:tabLst>
              <a:defRPr sz="1900" b="0" spc="95">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110000"/>
              </a:lnSpc>
              <a:spcBef>
                <a:spcPts val="0"/>
              </a:spcBef>
              <a:spcAft>
                <a:spcPts val="0"/>
              </a:spcAft>
              <a:buClrTx/>
              <a:buSzTx/>
              <a:buFontTx/>
              <a:buNone/>
              <a:tabLst>
                <a:tab pos="2400300" algn="l"/>
              </a:tabLst>
              <a:defRPr/>
            </a:pPr>
            <a:r>
              <a:rPr kumimoji="0" lang="sk-SK" sz="1900" b="0" i="0" u="none" strike="noStrike" kern="0" cap="none" spc="95" normalizeH="0" baseline="0" noProof="0">
                <a:ln>
                  <a:noFill/>
                </a:ln>
                <a:solidFill>
                  <a:srgbClr val="190D19"/>
                </a:solidFill>
                <a:effectLst/>
                <a:uLnTx/>
                <a:uFillTx/>
                <a:latin typeface="TWK Everett" panose="020B0204000000000000" pitchFamily="34" charset="77"/>
                <a:sym typeface="Everett Regular"/>
              </a:rPr>
              <a:t>PODROBNOSTI</a:t>
            </a:r>
            <a:endParaRPr kumimoji="0" sz="1900" b="0" i="0" u="none" strike="noStrike" kern="0" cap="none" spc="95" normalizeH="0" baseline="0" noProof="0">
              <a:ln>
                <a:noFill/>
              </a:ln>
              <a:solidFill>
                <a:srgbClr val="190D19"/>
              </a:solidFill>
              <a:effectLst/>
              <a:uLnTx/>
              <a:uFillTx/>
              <a:latin typeface="TWK Everett" panose="020B0204000000000000" pitchFamily="34" charset="77"/>
              <a:sym typeface="Everett Regular"/>
            </a:endParaRPr>
          </a:p>
        </p:txBody>
      </p:sp>
      <p:grpSp>
        <p:nvGrpSpPr>
          <p:cNvPr id="6" name="Skupina">
            <a:extLst>
              <a:ext uri="{FF2B5EF4-FFF2-40B4-BE49-F238E27FC236}">
                <a16:creationId xmlns:a16="http://schemas.microsoft.com/office/drawing/2014/main" id="{A115AF43-D252-B1E0-07B0-F9DCD56B6E31}"/>
              </a:ext>
            </a:extLst>
          </p:cNvPr>
          <p:cNvGrpSpPr/>
          <p:nvPr/>
        </p:nvGrpSpPr>
        <p:grpSpPr>
          <a:xfrm>
            <a:off x="668271" y="9923512"/>
            <a:ext cx="13842384" cy="1661980"/>
            <a:chOff x="0" y="-621678"/>
            <a:chExt cx="6918510" cy="1808717"/>
          </a:xfrm>
        </p:grpSpPr>
        <p:sp>
          <p:nvSpPr>
            <p:cNvPr id="7" name="Čiara">
              <a:extLst>
                <a:ext uri="{FF2B5EF4-FFF2-40B4-BE49-F238E27FC236}">
                  <a16:creationId xmlns:a16="http://schemas.microsoft.com/office/drawing/2014/main" id="{68AFD308-EB42-E324-8FBC-E3445AC0B6CA}"/>
                </a:ext>
              </a:extLst>
            </p:cNvPr>
            <p:cNvSpPr/>
            <p:nvPr/>
          </p:nvSpPr>
          <p:spPr>
            <a:xfrm>
              <a:off x="0" y="0"/>
              <a:ext cx="6918510" cy="0"/>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8" name="Čiara">
              <a:extLst>
                <a:ext uri="{FF2B5EF4-FFF2-40B4-BE49-F238E27FC236}">
                  <a16:creationId xmlns:a16="http://schemas.microsoft.com/office/drawing/2014/main" id="{3088DB25-A264-EF63-0AB4-C63192929881}"/>
                </a:ext>
              </a:extLst>
            </p:cNvPr>
            <p:cNvSpPr/>
            <p:nvPr/>
          </p:nvSpPr>
          <p:spPr>
            <a:xfrm>
              <a:off x="0" y="598984"/>
              <a:ext cx="6918510"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9" name="Čiara">
              <a:extLst>
                <a:ext uri="{FF2B5EF4-FFF2-40B4-BE49-F238E27FC236}">
                  <a16:creationId xmlns:a16="http://schemas.microsoft.com/office/drawing/2014/main" id="{61C6ED4C-42F8-2E29-595F-E6184608E3DC}"/>
                </a:ext>
              </a:extLst>
            </p:cNvPr>
            <p:cNvSpPr/>
            <p:nvPr/>
          </p:nvSpPr>
          <p:spPr>
            <a:xfrm>
              <a:off x="0" y="1187038"/>
              <a:ext cx="6918510"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10" name="Čiara">
              <a:extLst>
                <a:ext uri="{FF2B5EF4-FFF2-40B4-BE49-F238E27FC236}">
                  <a16:creationId xmlns:a16="http://schemas.microsoft.com/office/drawing/2014/main" id="{CB59037E-C01B-4B9A-14F6-21A2A66534C5}"/>
                </a:ext>
              </a:extLst>
            </p:cNvPr>
            <p:cNvSpPr/>
            <p:nvPr/>
          </p:nvSpPr>
          <p:spPr>
            <a:xfrm>
              <a:off x="0" y="-621678"/>
              <a:ext cx="6918510" cy="0"/>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grpSp>
      <p:sp>
        <p:nvSpPr>
          <p:cNvPr id="12" name="Čiara">
            <a:extLst>
              <a:ext uri="{FF2B5EF4-FFF2-40B4-BE49-F238E27FC236}">
                <a16:creationId xmlns:a16="http://schemas.microsoft.com/office/drawing/2014/main" id="{198DED06-8E07-45CB-1A5C-CCD7E2DC252B}"/>
              </a:ext>
            </a:extLst>
          </p:cNvPr>
          <p:cNvSpPr/>
          <p:nvPr/>
        </p:nvSpPr>
        <p:spPr>
          <a:xfrm>
            <a:off x="668271" y="12210587"/>
            <a:ext cx="13842384" cy="1"/>
          </a:xfrm>
          <a:prstGeom prst="line">
            <a:avLst/>
          </a:prstGeom>
          <a:noFill/>
          <a:ln w="12700" cap="flat">
            <a:solidFill>
              <a:srgbClr val="190D19"/>
            </a:solidFill>
            <a:prstDash val="solid"/>
            <a:miter lim="400000"/>
          </a:ln>
          <a:effectLst/>
        </p:spPr>
        <p:txBody>
          <a:bodyPr wrap="square" lIns="71437" tIns="71437" rIns="71437" bIns="71437" numCol="1" anchor="ctr">
            <a:noAutofit/>
          </a:bodyP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highlight>
                <a:srgbClr val="F4EEEE"/>
              </a:highlight>
              <a:uLnTx/>
              <a:uFillTx/>
              <a:latin typeface="Helvetica Neue Medium"/>
              <a:sym typeface="Helvetica Neue Medium"/>
            </a:endParaRPr>
          </a:p>
        </p:txBody>
      </p:sp>
      <p:sp>
        <p:nvSpPr>
          <p:cNvPr id="13" name="Sector:  mixed…">
            <a:extLst>
              <a:ext uri="{FF2B5EF4-FFF2-40B4-BE49-F238E27FC236}">
                <a16:creationId xmlns:a16="http://schemas.microsoft.com/office/drawing/2014/main" id="{E68BDB89-10C3-1CBE-D0E9-884B6C5613BE}"/>
              </a:ext>
            </a:extLst>
          </p:cNvPr>
          <p:cNvSpPr txBox="1"/>
          <p:nvPr/>
        </p:nvSpPr>
        <p:spPr>
          <a:xfrm>
            <a:off x="8087409" y="9868450"/>
            <a:ext cx="6514388" cy="23421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ormAutofit fontScale="92500"/>
          </a:bodyPr>
          <a:lstStyle/>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GDV</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NSA</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Profit</a:t>
            </a:r>
            <a:r>
              <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		</a:t>
            </a:r>
          </a:p>
          <a:p>
            <a:pPr marL="0" marR="0" lvl="0" indent="0" algn="l" defTabSz="821531" rtl="0" eaLnBrk="1" fontAlgn="auto" latinLnBrk="0" hangingPunct="0">
              <a:lnSpc>
                <a:spcPct val="160000"/>
              </a:lnSpc>
              <a:spcBef>
                <a:spcPts val="0"/>
              </a:spcBef>
              <a:spcAft>
                <a:spcPts val="0"/>
              </a:spcAft>
              <a:buClrTx/>
              <a:buSzTx/>
              <a:buFontTx/>
              <a:buNone/>
              <a:tabLst>
                <a:tab pos="2400300" algn="l"/>
              </a:tabLst>
              <a:defRPr sz="2500" b="0">
                <a:solidFill>
                  <a:srgbClr val="4E4C50"/>
                </a:solidFill>
                <a:latin typeface="Everett Regular"/>
                <a:ea typeface="Everett Regular"/>
                <a:cs typeface="Everett Regular"/>
                <a:sym typeface="Everett Regular"/>
              </a:defRPr>
            </a:pPr>
            <a:r>
              <a:rPr kumimoji="0" lang="sk-SK"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rPr>
              <a:t>IRR:			</a:t>
            </a:r>
            <a:endParaRPr kumimoji="0" sz="2500" b="0" i="0" u="none" strike="noStrike" kern="0" cap="none" spc="0" normalizeH="0" baseline="0" noProof="0" dirty="0">
              <a:ln>
                <a:noFill/>
              </a:ln>
              <a:solidFill>
                <a:srgbClr val="23181C"/>
              </a:solidFill>
              <a:effectLst/>
              <a:uLnTx/>
              <a:uFillTx/>
              <a:latin typeface="TWK Everett Light" panose="020B0204000000000000" pitchFamily="34" charset="77"/>
              <a:sym typeface="Everett Regular"/>
            </a:endParaRPr>
          </a:p>
        </p:txBody>
      </p:sp>
      <p:pic>
        <p:nvPicPr>
          <p:cNvPr id="11" name="Picture 10">
            <a:extLst>
              <a:ext uri="{FF2B5EF4-FFF2-40B4-BE49-F238E27FC236}">
                <a16:creationId xmlns:a16="http://schemas.microsoft.com/office/drawing/2014/main" id="{9FE0FD62-D921-A069-66A4-92618DCC84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082632">
            <a:off x="13106124" y="4982580"/>
            <a:ext cx="15149420" cy="8521549"/>
          </a:xfrm>
          <a:prstGeom prst="rect">
            <a:avLst/>
          </a:prstGeom>
        </p:spPr>
      </p:pic>
    </p:spTree>
    <p:extLst>
      <p:ext uri="{BB962C8B-B14F-4D97-AF65-F5344CB8AC3E}">
        <p14:creationId xmlns:p14="http://schemas.microsoft.com/office/powerpoint/2010/main" val="1582927625"/>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B30D9-BFB5-B5A0-2270-2FC2ADCADA11}"/>
              </a:ext>
            </a:extLst>
          </p:cNvPr>
          <p:cNvSpPr>
            <a:spLocks noGrp="1"/>
          </p:cNvSpPr>
          <p:nvPr>
            <p:ph type="title"/>
          </p:nvPr>
        </p:nvSpPr>
        <p:spPr/>
        <p:txBody>
          <a:bodyPr>
            <a:normAutofit/>
          </a:bodyPr>
          <a:lstStyle/>
          <a:p>
            <a:r>
              <a:rPr lang="sk-SK" sz="15000" dirty="0"/>
              <a:t>Referencie</a:t>
            </a:r>
            <a:endParaRPr lang="x-none" sz="15000" dirty="0"/>
          </a:p>
        </p:txBody>
      </p:sp>
      <p:sp>
        <p:nvSpPr>
          <p:cNvPr id="3" name="Rectangle 2">
            <a:extLst>
              <a:ext uri="{FF2B5EF4-FFF2-40B4-BE49-F238E27FC236}">
                <a16:creationId xmlns:a16="http://schemas.microsoft.com/office/drawing/2014/main" id="{C74A6191-C0C9-B385-9DF6-7C2FC2BD754C}"/>
              </a:ext>
            </a:extLst>
          </p:cNvPr>
          <p:cNvSpPr/>
          <p:nvPr/>
        </p:nvSpPr>
        <p:spPr>
          <a:xfrm rot="1159723">
            <a:off x="13669099" y="744369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833335F9-1A0D-D9A2-C1E6-073ABEC4EE30}"/>
              </a:ext>
            </a:extLst>
          </p:cNvPr>
          <p:cNvSpPr/>
          <p:nvPr/>
        </p:nvSpPr>
        <p:spPr>
          <a:xfrm rot="13952920">
            <a:off x="16260699" y="41878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5" name="Rectangle 4">
            <a:extLst>
              <a:ext uri="{FF2B5EF4-FFF2-40B4-BE49-F238E27FC236}">
                <a16:creationId xmlns:a16="http://schemas.microsoft.com/office/drawing/2014/main" id="{8AFA2410-D523-D9B3-548C-8767AB4792ED}"/>
              </a:ext>
            </a:extLst>
          </p:cNvPr>
          <p:cNvSpPr/>
          <p:nvPr/>
        </p:nvSpPr>
        <p:spPr>
          <a:xfrm rot="18696725">
            <a:off x="20589489" y="58726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6" name="Rectangle 5">
            <a:extLst>
              <a:ext uri="{FF2B5EF4-FFF2-40B4-BE49-F238E27FC236}">
                <a16:creationId xmlns:a16="http://schemas.microsoft.com/office/drawing/2014/main" id="{A0E3693D-B4DB-BE9B-DB8B-F0417DAB1AB0}"/>
              </a:ext>
            </a:extLst>
          </p:cNvPr>
          <p:cNvSpPr/>
          <p:nvPr/>
        </p:nvSpPr>
        <p:spPr>
          <a:xfrm rot="11845158">
            <a:off x="20122472" y="79955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7" name="Rectangle 6">
            <a:extLst>
              <a:ext uri="{FF2B5EF4-FFF2-40B4-BE49-F238E27FC236}">
                <a16:creationId xmlns:a16="http://schemas.microsoft.com/office/drawing/2014/main" id="{3D7F1676-A035-F360-B16D-E860E67B5772}"/>
              </a:ext>
            </a:extLst>
          </p:cNvPr>
          <p:cNvSpPr/>
          <p:nvPr/>
        </p:nvSpPr>
        <p:spPr>
          <a:xfrm rot="19565388">
            <a:off x="16050244" y="-94066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BED08262-C9A4-B42F-6232-F07EE12D2716}"/>
              </a:ext>
            </a:extLst>
          </p:cNvPr>
          <p:cNvSpPr/>
          <p:nvPr/>
        </p:nvSpPr>
        <p:spPr>
          <a:xfrm rot="14759398">
            <a:off x="21846540" y="1238222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9" name="Rectangle 8">
            <a:extLst>
              <a:ext uri="{FF2B5EF4-FFF2-40B4-BE49-F238E27FC236}">
                <a16:creationId xmlns:a16="http://schemas.microsoft.com/office/drawing/2014/main" id="{E7AB5E85-6F77-333C-9650-0F9690C456AC}"/>
              </a:ext>
            </a:extLst>
          </p:cNvPr>
          <p:cNvSpPr/>
          <p:nvPr/>
        </p:nvSpPr>
        <p:spPr>
          <a:xfrm rot="20374839">
            <a:off x="16749491" y="1006799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Tree>
    <p:extLst>
      <p:ext uri="{BB962C8B-B14F-4D97-AF65-F5344CB8AC3E}">
        <p14:creationId xmlns:p14="http://schemas.microsoft.com/office/powerpoint/2010/main" val="2670553266"/>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7" name="foto"/>
          <p:cNvSpPr/>
          <p:nvPr/>
        </p:nvSpPr>
        <p:spPr>
          <a:xfrm>
            <a:off x="16561730" y="1734803"/>
            <a:ext cx="6834183" cy="3908878"/>
          </a:xfrm>
          <a:prstGeom prst="rect">
            <a:avLst/>
          </a:prstGeom>
          <a:solidFill>
            <a:srgbClr val="E4E4E4"/>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sz="3000" b="0">
                <a:solidFill>
                  <a:srgbClr val="FFFFFF"/>
                </a:solidFill>
                <a:latin typeface="Helvetica Neue Medium"/>
                <a:ea typeface="Helvetica Neue Medium"/>
                <a:cs typeface="Helvetica Neue Medium"/>
                <a:sym typeface="Helvetica Neue Medium"/>
              </a:defRPr>
            </a:lvl1pPr>
          </a:lstStyle>
          <a:p>
            <a:r>
              <a:t>foto</a:t>
            </a:r>
          </a:p>
        </p:txBody>
      </p:sp>
      <p:sp>
        <p:nvSpPr>
          <p:cNvPr id="848" name="foto"/>
          <p:cNvSpPr/>
          <p:nvPr/>
        </p:nvSpPr>
        <p:spPr>
          <a:xfrm>
            <a:off x="8787608" y="1734803"/>
            <a:ext cx="6834183" cy="3908878"/>
          </a:xfrm>
          <a:prstGeom prst="rect">
            <a:avLst/>
          </a:prstGeom>
          <a:solidFill>
            <a:srgbClr val="E4E4E4"/>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sz="3000" b="0">
                <a:solidFill>
                  <a:srgbClr val="FFFFFF"/>
                </a:solidFill>
                <a:latin typeface="Helvetica Neue Medium"/>
                <a:ea typeface="Helvetica Neue Medium"/>
                <a:cs typeface="Helvetica Neue Medium"/>
                <a:sym typeface="Helvetica Neue Medium"/>
              </a:defRPr>
            </a:lvl1pPr>
          </a:lstStyle>
          <a:p>
            <a:r>
              <a:t>foto</a:t>
            </a:r>
          </a:p>
        </p:txBody>
      </p:sp>
      <p:sp>
        <p:nvSpPr>
          <p:cNvPr id="849" name="foto"/>
          <p:cNvSpPr/>
          <p:nvPr/>
        </p:nvSpPr>
        <p:spPr>
          <a:xfrm>
            <a:off x="896053" y="1734803"/>
            <a:ext cx="6834183" cy="3908878"/>
          </a:xfrm>
          <a:prstGeom prst="rect">
            <a:avLst/>
          </a:prstGeom>
          <a:solidFill>
            <a:srgbClr val="E4E4E4"/>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a:defRPr sz="3000" b="0">
                <a:solidFill>
                  <a:srgbClr val="FFFFFF"/>
                </a:solidFill>
                <a:latin typeface="Helvetica Neue Medium"/>
                <a:ea typeface="Helvetica Neue Medium"/>
                <a:cs typeface="Helvetica Neue Medium"/>
                <a:sym typeface="Helvetica Neue Medium"/>
              </a:defRPr>
            </a:lvl1pPr>
          </a:lstStyle>
          <a:p>
            <a:r>
              <a:t>foto</a:t>
            </a:r>
          </a:p>
        </p:txBody>
      </p:sp>
      <p:sp>
        <p:nvSpPr>
          <p:cNvPr id="851" name="„BBC 5 je budova o ktorej, vzhľadom na jej 10 ročnú existenciu, môžeme povedať, že je preverená časom. Jej plná obsadenosť je dôkazom toho, že nájomcovia nepreferujú iba nové, ale aj etablované nehnuteľnosti. Samotná štvrť, kde sa BBC 5 nachádza má svoj "/>
          <p:cNvSpPr txBox="1"/>
          <p:nvPr/>
        </p:nvSpPr>
        <p:spPr>
          <a:xfrm>
            <a:off x="976174" y="6101989"/>
            <a:ext cx="6910395" cy="51455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120000"/>
              </a:lnSpc>
              <a:defRPr sz="2500" b="0" spc="-25">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„BBC 5 je </a:t>
            </a:r>
            <a:r>
              <a:rPr b="0" dirty="0" err="1">
                <a:latin typeface="TWK Everett Light" panose="020B0204000000000000" pitchFamily="34" charset="77"/>
              </a:rPr>
              <a:t>budova</a:t>
            </a:r>
            <a:r>
              <a:rPr b="0" dirty="0">
                <a:latin typeface="TWK Everett Light" panose="020B0204000000000000" pitchFamily="34" charset="77"/>
              </a:rPr>
              <a:t> o </a:t>
            </a:r>
            <a:r>
              <a:rPr b="0" dirty="0" err="1">
                <a:latin typeface="TWK Everett Light" panose="020B0204000000000000" pitchFamily="34" charset="77"/>
              </a:rPr>
              <a:t>ktorej</a:t>
            </a:r>
            <a:r>
              <a:rPr b="0" dirty="0">
                <a:latin typeface="TWK Everett Light" panose="020B0204000000000000" pitchFamily="34" charset="77"/>
              </a:rPr>
              <a:t>, </a:t>
            </a:r>
            <a:r>
              <a:rPr b="0" dirty="0" err="1">
                <a:latin typeface="TWK Everett Light" panose="020B0204000000000000" pitchFamily="34" charset="77"/>
              </a:rPr>
              <a:t>vzhľadom</a:t>
            </a:r>
            <a:r>
              <a:rPr b="0" dirty="0">
                <a:latin typeface="TWK Everett Light" panose="020B0204000000000000" pitchFamily="34" charset="77"/>
              </a:rPr>
              <a:t> </a:t>
            </a:r>
            <a:r>
              <a:rPr b="0" dirty="0" err="1">
                <a:latin typeface="TWK Everett Light" panose="020B0204000000000000" pitchFamily="34" charset="77"/>
              </a:rPr>
              <a:t>na</a:t>
            </a:r>
            <a:r>
              <a:rPr b="0" dirty="0">
                <a:latin typeface="TWK Everett Light" panose="020B0204000000000000" pitchFamily="34" charset="77"/>
              </a:rPr>
              <a:t> </a:t>
            </a:r>
            <a:r>
              <a:rPr b="0" dirty="0" err="1">
                <a:latin typeface="TWK Everett Light" panose="020B0204000000000000" pitchFamily="34" charset="77"/>
              </a:rPr>
              <a:t>jej</a:t>
            </a:r>
            <a:r>
              <a:rPr b="0" dirty="0">
                <a:latin typeface="TWK Everett Light" panose="020B0204000000000000" pitchFamily="34" charset="77"/>
              </a:rPr>
              <a:t> 10 </a:t>
            </a:r>
            <a:r>
              <a:rPr b="0" dirty="0" err="1">
                <a:latin typeface="TWK Everett Light" panose="020B0204000000000000" pitchFamily="34" charset="77"/>
              </a:rPr>
              <a:t>ročnú</a:t>
            </a:r>
            <a:r>
              <a:rPr b="0" dirty="0">
                <a:latin typeface="TWK Everett Light" panose="020B0204000000000000" pitchFamily="34" charset="77"/>
              </a:rPr>
              <a:t> </a:t>
            </a:r>
            <a:r>
              <a:rPr b="0" dirty="0" err="1">
                <a:latin typeface="TWK Everett Light" panose="020B0204000000000000" pitchFamily="34" charset="77"/>
              </a:rPr>
              <a:t>existenciu</a:t>
            </a:r>
            <a:r>
              <a:rPr b="0" dirty="0">
                <a:latin typeface="TWK Everett Light" panose="020B0204000000000000" pitchFamily="34" charset="77"/>
              </a:rPr>
              <a:t>, </a:t>
            </a:r>
            <a:r>
              <a:rPr b="0" dirty="0" err="1">
                <a:latin typeface="TWK Everett Light" panose="020B0204000000000000" pitchFamily="34" charset="77"/>
              </a:rPr>
              <a:t>môžeme</a:t>
            </a:r>
            <a:r>
              <a:rPr b="0" dirty="0">
                <a:latin typeface="TWK Everett Light" panose="020B0204000000000000" pitchFamily="34" charset="77"/>
              </a:rPr>
              <a:t> </a:t>
            </a:r>
            <a:r>
              <a:rPr b="0" dirty="0" err="1">
                <a:latin typeface="TWK Everett Light" panose="020B0204000000000000" pitchFamily="34" charset="77"/>
              </a:rPr>
              <a:t>povedať</a:t>
            </a:r>
            <a:r>
              <a:rPr b="0" dirty="0">
                <a:latin typeface="TWK Everett Light" panose="020B0204000000000000" pitchFamily="34" charset="77"/>
              </a:rPr>
              <a:t>, </a:t>
            </a:r>
            <a:r>
              <a:rPr b="0" dirty="0" err="1">
                <a:latin typeface="TWK Everett Light" panose="020B0204000000000000" pitchFamily="34" charset="77"/>
              </a:rPr>
              <a:t>že</a:t>
            </a:r>
            <a:r>
              <a:rPr b="0" dirty="0">
                <a:latin typeface="TWK Everett Light" panose="020B0204000000000000" pitchFamily="34" charset="77"/>
              </a:rPr>
              <a:t> je </a:t>
            </a:r>
            <a:r>
              <a:rPr b="0" dirty="0" err="1">
                <a:latin typeface="TWK Everett Light" panose="020B0204000000000000" pitchFamily="34" charset="77"/>
              </a:rPr>
              <a:t>preverená</a:t>
            </a:r>
            <a:r>
              <a:rPr b="0" dirty="0">
                <a:latin typeface="TWK Everett Light" panose="020B0204000000000000" pitchFamily="34" charset="77"/>
              </a:rPr>
              <a:t> </a:t>
            </a:r>
            <a:r>
              <a:rPr b="0" dirty="0" err="1">
                <a:latin typeface="TWK Everett Light" panose="020B0204000000000000" pitchFamily="34" charset="77"/>
              </a:rPr>
              <a:t>časom</a:t>
            </a:r>
            <a:r>
              <a:rPr b="0" dirty="0">
                <a:latin typeface="TWK Everett Light" panose="020B0204000000000000" pitchFamily="34" charset="77"/>
              </a:rPr>
              <a:t>. </a:t>
            </a:r>
            <a:r>
              <a:rPr b="0" dirty="0" err="1">
                <a:latin typeface="TWK Everett Light" panose="020B0204000000000000" pitchFamily="34" charset="77"/>
              </a:rPr>
              <a:t>Jej</a:t>
            </a:r>
            <a:r>
              <a:rPr b="0" dirty="0">
                <a:latin typeface="TWK Everett Light" panose="020B0204000000000000" pitchFamily="34" charset="77"/>
              </a:rPr>
              <a:t> </a:t>
            </a:r>
            <a:r>
              <a:rPr b="0" dirty="0" err="1">
                <a:latin typeface="TWK Everett Light" panose="020B0204000000000000" pitchFamily="34" charset="77"/>
              </a:rPr>
              <a:t>plná</a:t>
            </a:r>
            <a:r>
              <a:rPr b="0" dirty="0">
                <a:latin typeface="TWK Everett Light" panose="020B0204000000000000" pitchFamily="34" charset="77"/>
              </a:rPr>
              <a:t> </a:t>
            </a:r>
            <a:r>
              <a:rPr b="0" dirty="0" err="1">
                <a:latin typeface="TWK Everett Light" panose="020B0204000000000000" pitchFamily="34" charset="77"/>
              </a:rPr>
              <a:t>obsadenosť</a:t>
            </a:r>
            <a:r>
              <a:rPr b="0" dirty="0">
                <a:latin typeface="TWK Everett Light" panose="020B0204000000000000" pitchFamily="34" charset="77"/>
              </a:rPr>
              <a:t> je </a:t>
            </a:r>
            <a:r>
              <a:rPr b="0" dirty="0" err="1">
                <a:latin typeface="TWK Everett Light" panose="020B0204000000000000" pitchFamily="34" charset="77"/>
              </a:rPr>
              <a:t>dôkazom</a:t>
            </a:r>
            <a:r>
              <a:rPr b="0" dirty="0">
                <a:latin typeface="TWK Everett Light" panose="020B0204000000000000" pitchFamily="34" charset="77"/>
              </a:rPr>
              <a:t> toho, </a:t>
            </a:r>
            <a:r>
              <a:rPr b="0" dirty="0" err="1">
                <a:latin typeface="TWK Everett Light" panose="020B0204000000000000" pitchFamily="34" charset="77"/>
              </a:rPr>
              <a:t>že</a:t>
            </a:r>
            <a:r>
              <a:rPr b="0" dirty="0">
                <a:latin typeface="TWK Everett Light" panose="020B0204000000000000" pitchFamily="34" charset="77"/>
              </a:rPr>
              <a:t> </a:t>
            </a:r>
            <a:r>
              <a:rPr b="0" dirty="0" err="1">
                <a:latin typeface="TWK Everett Light" panose="020B0204000000000000" pitchFamily="34" charset="77"/>
              </a:rPr>
              <a:t>nájomcovia</a:t>
            </a:r>
            <a:r>
              <a:rPr b="0" dirty="0">
                <a:latin typeface="TWK Everett Light" panose="020B0204000000000000" pitchFamily="34" charset="77"/>
              </a:rPr>
              <a:t> </a:t>
            </a:r>
            <a:r>
              <a:rPr b="0" dirty="0" err="1">
                <a:latin typeface="TWK Everett Light" panose="020B0204000000000000" pitchFamily="34" charset="77"/>
              </a:rPr>
              <a:t>nepreferujú</a:t>
            </a:r>
            <a:r>
              <a:rPr b="0" dirty="0">
                <a:latin typeface="TWK Everett Light" panose="020B0204000000000000" pitchFamily="34" charset="77"/>
              </a:rPr>
              <a:t> </a:t>
            </a:r>
            <a:r>
              <a:rPr b="0" dirty="0" err="1">
                <a:latin typeface="TWK Everett Light" panose="020B0204000000000000" pitchFamily="34" charset="77"/>
              </a:rPr>
              <a:t>iba</a:t>
            </a:r>
            <a:r>
              <a:rPr b="0" dirty="0">
                <a:latin typeface="TWK Everett Light" panose="020B0204000000000000" pitchFamily="34" charset="77"/>
              </a:rPr>
              <a:t> </a:t>
            </a:r>
            <a:r>
              <a:rPr b="0" dirty="0" err="1">
                <a:latin typeface="TWK Everett Light" panose="020B0204000000000000" pitchFamily="34" charset="77"/>
              </a:rPr>
              <a:t>nové</a:t>
            </a:r>
            <a:r>
              <a:rPr b="0" dirty="0">
                <a:latin typeface="TWK Everett Light" panose="020B0204000000000000" pitchFamily="34" charset="77"/>
              </a:rPr>
              <a:t>, ale </a:t>
            </a:r>
            <a:r>
              <a:rPr b="0" dirty="0" err="1">
                <a:latin typeface="TWK Everett Light" panose="020B0204000000000000" pitchFamily="34" charset="77"/>
              </a:rPr>
              <a:t>aj</a:t>
            </a:r>
            <a:r>
              <a:rPr b="0" dirty="0">
                <a:latin typeface="TWK Everett Light" panose="020B0204000000000000" pitchFamily="34" charset="77"/>
              </a:rPr>
              <a:t> </a:t>
            </a:r>
            <a:r>
              <a:rPr b="0" dirty="0" err="1">
                <a:latin typeface="TWK Everett Light" panose="020B0204000000000000" pitchFamily="34" charset="77"/>
              </a:rPr>
              <a:t>etablované</a:t>
            </a:r>
            <a:r>
              <a:rPr b="0" dirty="0">
                <a:latin typeface="TWK Everett Light" panose="020B0204000000000000" pitchFamily="34" charset="77"/>
              </a:rPr>
              <a:t> </a:t>
            </a:r>
            <a:r>
              <a:rPr b="0" dirty="0" err="1">
                <a:latin typeface="TWK Everett Light" panose="020B0204000000000000" pitchFamily="34" charset="77"/>
              </a:rPr>
              <a:t>nehnuteľnosti</a:t>
            </a:r>
            <a:r>
              <a:rPr b="0" dirty="0">
                <a:latin typeface="TWK Everett Light" panose="020B0204000000000000" pitchFamily="34" charset="77"/>
              </a:rPr>
              <a:t>. </a:t>
            </a:r>
            <a:r>
              <a:rPr b="0" dirty="0" err="1">
                <a:latin typeface="TWK Everett Light" panose="020B0204000000000000" pitchFamily="34" charset="77"/>
              </a:rPr>
              <a:t>Samotná</a:t>
            </a:r>
            <a:r>
              <a:rPr b="0" dirty="0">
                <a:latin typeface="TWK Everett Light" panose="020B0204000000000000" pitchFamily="34" charset="77"/>
              </a:rPr>
              <a:t> </a:t>
            </a:r>
            <a:r>
              <a:rPr b="0" dirty="0" err="1">
                <a:latin typeface="TWK Everett Light" panose="020B0204000000000000" pitchFamily="34" charset="77"/>
              </a:rPr>
              <a:t>štvrť</a:t>
            </a:r>
            <a:r>
              <a:rPr b="0" dirty="0">
                <a:latin typeface="TWK Everett Light" panose="020B0204000000000000" pitchFamily="34" charset="77"/>
              </a:rPr>
              <a:t>, </a:t>
            </a:r>
            <a:r>
              <a:rPr b="0" dirty="0" err="1">
                <a:latin typeface="TWK Everett Light" panose="020B0204000000000000" pitchFamily="34" charset="77"/>
              </a:rPr>
              <a:t>kde</a:t>
            </a:r>
            <a:r>
              <a:rPr b="0" dirty="0">
                <a:latin typeface="TWK Everett Light" panose="020B0204000000000000" pitchFamily="34" charset="77"/>
              </a:rPr>
              <a:t> </a:t>
            </a:r>
            <a:r>
              <a:rPr b="0" dirty="0" err="1">
                <a:latin typeface="TWK Everett Light" panose="020B0204000000000000" pitchFamily="34" charset="77"/>
              </a:rPr>
              <a:t>sa</a:t>
            </a:r>
            <a:r>
              <a:rPr b="0" dirty="0">
                <a:latin typeface="TWK Everett Light" panose="020B0204000000000000" pitchFamily="34" charset="77"/>
              </a:rPr>
              <a:t> BBC 5 </a:t>
            </a:r>
            <a:r>
              <a:rPr b="0" dirty="0" err="1">
                <a:latin typeface="TWK Everett Light" panose="020B0204000000000000" pitchFamily="34" charset="77"/>
              </a:rPr>
              <a:t>nachádza</a:t>
            </a:r>
            <a:r>
              <a:rPr b="0" dirty="0">
                <a:latin typeface="TWK Everett Light" panose="020B0204000000000000" pitchFamily="34" charset="77"/>
              </a:rPr>
              <a:t> </a:t>
            </a:r>
            <a:r>
              <a:rPr b="0" dirty="0" err="1">
                <a:latin typeface="TWK Everett Light" panose="020B0204000000000000" pitchFamily="34" charset="77"/>
              </a:rPr>
              <a:t>má</a:t>
            </a:r>
            <a:r>
              <a:rPr b="0" dirty="0">
                <a:latin typeface="TWK Everett Light" panose="020B0204000000000000" pitchFamily="34" charset="77"/>
              </a:rPr>
              <a:t> </a:t>
            </a:r>
            <a:r>
              <a:rPr b="0" dirty="0" err="1">
                <a:latin typeface="TWK Everett Light" panose="020B0204000000000000" pitchFamily="34" charset="77"/>
              </a:rPr>
              <a:t>svoj</a:t>
            </a:r>
            <a:r>
              <a:rPr b="0" dirty="0">
                <a:latin typeface="TWK Everett Light" panose="020B0204000000000000" pitchFamily="34" charset="77"/>
              </a:rPr>
              <a:t> </a:t>
            </a:r>
            <a:r>
              <a:rPr b="0" dirty="0" err="1">
                <a:latin typeface="TWK Everett Light" panose="020B0204000000000000" pitchFamily="34" charset="77"/>
              </a:rPr>
              <a:t>špecifický</a:t>
            </a:r>
            <a:r>
              <a:rPr b="0" dirty="0">
                <a:latin typeface="TWK Everett Light" panose="020B0204000000000000" pitchFamily="34" charset="77"/>
              </a:rPr>
              <a:t> genius loci. Ten </a:t>
            </a:r>
            <a:r>
              <a:rPr b="0" dirty="0" err="1">
                <a:latin typeface="TWK Everett Light" panose="020B0204000000000000" pitchFamily="34" charset="77"/>
              </a:rPr>
              <a:t>sme</a:t>
            </a:r>
            <a:r>
              <a:rPr b="0" dirty="0">
                <a:latin typeface="TWK Everett Light" panose="020B0204000000000000" pitchFamily="34" charset="77"/>
              </a:rPr>
              <a:t> v </a:t>
            </a:r>
            <a:r>
              <a:rPr b="0" dirty="0" err="1">
                <a:latin typeface="TWK Everett Light" panose="020B0204000000000000" pitchFamily="34" charset="77"/>
              </a:rPr>
              <a:t>prípade</a:t>
            </a:r>
            <a:r>
              <a:rPr b="0" dirty="0">
                <a:latin typeface="TWK Everett Light" panose="020B0204000000000000" pitchFamily="34" charset="77"/>
              </a:rPr>
              <a:t> </a:t>
            </a:r>
            <a:r>
              <a:rPr b="0" dirty="0" err="1">
                <a:latin typeface="TWK Everett Light" panose="020B0204000000000000" pitchFamily="34" charset="77"/>
              </a:rPr>
              <a:t>našej</a:t>
            </a:r>
            <a:r>
              <a:rPr b="0" dirty="0">
                <a:latin typeface="TWK Everett Light" panose="020B0204000000000000" pitchFamily="34" charset="77"/>
              </a:rPr>
              <a:t> </a:t>
            </a:r>
            <a:r>
              <a:rPr b="0" dirty="0" err="1">
                <a:latin typeface="TWK Everett Light" panose="020B0204000000000000" pitchFamily="34" charset="77"/>
              </a:rPr>
              <a:t>budovy</a:t>
            </a:r>
            <a:r>
              <a:rPr b="0" dirty="0">
                <a:latin typeface="TWK Everett Light" panose="020B0204000000000000" pitchFamily="34" charset="77"/>
              </a:rPr>
              <a:t> </a:t>
            </a:r>
            <a:r>
              <a:rPr b="0" dirty="0" err="1">
                <a:latin typeface="TWK Everett Light" panose="020B0204000000000000" pitchFamily="34" charset="77"/>
              </a:rPr>
              <a:t>podporili</a:t>
            </a:r>
            <a:r>
              <a:rPr b="0" dirty="0">
                <a:latin typeface="TWK Everett Light" panose="020B0204000000000000" pitchFamily="34" charset="77"/>
              </a:rPr>
              <a:t> </a:t>
            </a:r>
            <a:r>
              <a:rPr b="0" dirty="0" err="1">
                <a:latin typeface="TWK Everett Light" panose="020B0204000000000000" pitchFamily="34" charset="77"/>
              </a:rPr>
              <a:t>novými</a:t>
            </a:r>
            <a:r>
              <a:rPr b="0" dirty="0">
                <a:latin typeface="TWK Everett Light" panose="020B0204000000000000" pitchFamily="34" charset="77"/>
              </a:rPr>
              <a:t> </a:t>
            </a:r>
            <a:r>
              <a:rPr b="0" dirty="0" err="1">
                <a:latin typeface="TWK Everett Light" panose="020B0204000000000000" pitchFamily="34" charset="77"/>
              </a:rPr>
              <a:t>plochami</a:t>
            </a:r>
            <a:r>
              <a:rPr b="0" dirty="0">
                <a:latin typeface="TWK Everett Light" panose="020B0204000000000000" pitchFamily="34" charset="77"/>
              </a:rPr>
              <a:t> </a:t>
            </a:r>
            <a:r>
              <a:rPr b="0" dirty="0" err="1">
                <a:latin typeface="TWK Everett Light" panose="020B0204000000000000" pitchFamily="34" charset="77"/>
              </a:rPr>
              <a:t>ako</a:t>
            </a:r>
            <a:r>
              <a:rPr b="0" dirty="0">
                <a:latin typeface="TWK Everett Light" panose="020B0204000000000000" pitchFamily="34" charset="77"/>
              </a:rPr>
              <a:t> </a:t>
            </a:r>
            <a:r>
              <a:rPr b="0" dirty="0" err="1">
                <a:latin typeface="TWK Everett Light" panose="020B0204000000000000" pitchFamily="34" charset="77"/>
              </a:rPr>
              <a:t>napr</a:t>
            </a:r>
            <a:r>
              <a:rPr b="0" dirty="0">
                <a:latin typeface="TWK Everett Light" panose="020B0204000000000000" pitchFamily="34" charset="77"/>
              </a:rPr>
              <a:t>. </a:t>
            </a:r>
            <a:r>
              <a:rPr b="0" dirty="0" err="1">
                <a:latin typeface="TWK Everett Light" panose="020B0204000000000000" pitchFamily="34" charset="77"/>
              </a:rPr>
              <a:t>zelená</a:t>
            </a:r>
            <a:r>
              <a:rPr b="0" dirty="0">
                <a:latin typeface="TWK Everett Light" panose="020B0204000000000000" pitchFamily="34" charset="77"/>
              </a:rPr>
              <a:t> </a:t>
            </a:r>
            <a:r>
              <a:rPr b="0" dirty="0" err="1">
                <a:latin typeface="TWK Everett Light" panose="020B0204000000000000" pitchFamily="34" charset="77"/>
              </a:rPr>
              <a:t>strecha</a:t>
            </a:r>
            <a:r>
              <a:rPr b="0" dirty="0">
                <a:latin typeface="TWK Everett Light" panose="020B0204000000000000" pitchFamily="34" charset="77"/>
              </a:rPr>
              <a:t> </a:t>
            </a:r>
            <a:r>
              <a:rPr b="0" dirty="0" err="1">
                <a:latin typeface="TWK Everett Light" panose="020B0204000000000000" pitchFamily="34" charset="77"/>
              </a:rPr>
              <a:t>na</a:t>
            </a:r>
            <a:r>
              <a:rPr b="0" dirty="0">
                <a:latin typeface="TWK Everett Light" panose="020B0204000000000000" pitchFamily="34" charset="77"/>
              </a:rPr>
              <a:t> </a:t>
            </a:r>
            <a:r>
              <a:rPr b="0" dirty="0" err="1">
                <a:latin typeface="TWK Everett Light" panose="020B0204000000000000" pitchFamily="34" charset="77"/>
              </a:rPr>
              <a:t>budove</a:t>
            </a:r>
            <a:r>
              <a:rPr b="0" dirty="0">
                <a:latin typeface="TWK Everett Light" panose="020B0204000000000000" pitchFamily="34" charset="77"/>
              </a:rPr>
              <a:t> </a:t>
            </a:r>
            <a:r>
              <a:rPr b="0" dirty="0" err="1">
                <a:latin typeface="TWK Everett Light" panose="020B0204000000000000" pitchFamily="34" charset="77"/>
              </a:rPr>
              <a:t>alebo</a:t>
            </a:r>
            <a:r>
              <a:rPr b="0" dirty="0">
                <a:latin typeface="TWK Everett Light" panose="020B0204000000000000" pitchFamily="34" charset="77"/>
              </a:rPr>
              <a:t> </a:t>
            </a:r>
            <a:r>
              <a:rPr b="0" dirty="0" err="1">
                <a:latin typeface="TWK Everett Light" panose="020B0204000000000000" pitchFamily="34" charset="77"/>
              </a:rPr>
              <a:t>zrekonštruovaná</a:t>
            </a:r>
            <a:r>
              <a:rPr b="0" dirty="0">
                <a:latin typeface="TWK Everett Light" panose="020B0204000000000000" pitchFamily="34" charset="77"/>
              </a:rPr>
              <a:t> piazza.“</a:t>
            </a:r>
          </a:p>
          <a:p>
            <a:pPr algn="l">
              <a:lnSpc>
                <a:spcPct val="120000"/>
              </a:lnSpc>
              <a:defRPr sz="2500" b="0">
                <a:solidFill>
                  <a:srgbClr val="4E4C50"/>
                </a:solidFill>
                <a:latin typeface="Everett Regular"/>
                <a:ea typeface="Everett Regular"/>
                <a:cs typeface="Everett Regular"/>
                <a:sym typeface="Everett Regular"/>
              </a:defRPr>
            </a:pPr>
            <a:br>
              <a:rPr b="0" dirty="0">
                <a:latin typeface="TWK Everett Light" panose="020B0204000000000000" pitchFamily="34" charset="77"/>
              </a:rPr>
            </a:br>
            <a:r>
              <a:rPr b="0" dirty="0">
                <a:solidFill>
                  <a:srgbClr val="EA4663"/>
                </a:solidFill>
                <a:latin typeface="TWK Everett Light" panose="020B0204000000000000" pitchFamily="34" charset="77"/>
              </a:rPr>
              <a:t>CBRE and Wood &amp; Company Real Estate, </a:t>
            </a:r>
            <a:br>
              <a:rPr b="0" dirty="0">
                <a:solidFill>
                  <a:srgbClr val="EA4663"/>
                </a:solidFill>
                <a:latin typeface="TWK Everett Light" panose="020B0204000000000000" pitchFamily="34" charset="77"/>
              </a:rPr>
            </a:br>
            <a:r>
              <a:rPr b="0" dirty="0">
                <a:solidFill>
                  <a:srgbClr val="EA4663"/>
                </a:solidFill>
                <a:latin typeface="TWK Everett Light" panose="020B0204000000000000" pitchFamily="34" charset="77"/>
              </a:rPr>
              <a:t>BBC5</a:t>
            </a:r>
          </a:p>
        </p:txBody>
      </p:sp>
      <p:sp>
        <p:nvSpPr>
          <p:cNvPr id="855" name="„Multifunkčný projekt CENTRAL nepochybne obohatil lokalitu v širšom centre mesta ako poskytovanými službami, tak aj kvalitne spracovanou a funkčnou architektúrou. Aj z týchto dôvodov sa Realitný fond Tatra banky rozhodol kúpiť administratívnu časť tohto "/>
          <p:cNvSpPr txBox="1"/>
          <p:nvPr/>
        </p:nvSpPr>
        <p:spPr>
          <a:xfrm>
            <a:off x="8772666" y="6101989"/>
            <a:ext cx="6910394" cy="51455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120000"/>
              </a:lnSpc>
              <a:defRPr sz="2500" b="0">
                <a:solidFill>
                  <a:srgbClr val="4E4C50"/>
                </a:solidFill>
                <a:latin typeface="Everett Regular"/>
                <a:ea typeface="Everett Regular"/>
                <a:cs typeface="Everett Regular"/>
                <a:sym typeface="Everett Regular"/>
              </a:defRPr>
            </a:pPr>
            <a:r>
              <a:rPr b="0" dirty="0">
                <a:latin typeface="TWK Everett Light" panose="020B0204000000000000" pitchFamily="34" charset="77"/>
              </a:rPr>
              <a:t>„</a:t>
            </a:r>
            <a:r>
              <a:rPr b="0" dirty="0" err="1">
                <a:latin typeface="TWK Everett Light" panose="020B0204000000000000" pitchFamily="34" charset="77"/>
              </a:rPr>
              <a:t>Multifunkčný</a:t>
            </a:r>
            <a:r>
              <a:rPr b="0" dirty="0">
                <a:latin typeface="TWK Everett Light" panose="020B0204000000000000" pitchFamily="34" charset="77"/>
              </a:rPr>
              <a:t> </a:t>
            </a:r>
            <a:r>
              <a:rPr b="0" dirty="0" err="1">
                <a:latin typeface="TWK Everett Light" panose="020B0204000000000000" pitchFamily="34" charset="77"/>
              </a:rPr>
              <a:t>projekt</a:t>
            </a:r>
            <a:r>
              <a:rPr b="0" dirty="0">
                <a:latin typeface="TWK Everett Light" panose="020B0204000000000000" pitchFamily="34" charset="77"/>
              </a:rPr>
              <a:t> CENTRAL </a:t>
            </a:r>
            <a:r>
              <a:rPr b="0" dirty="0" err="1">
                <a:latin typeface="TWK Everett Light" panose="020B0204000000000000" pitchFamily="34" charset="77"/>
              </a:rPr>
              <a:t>nepochybne</a:t>
            </a:r>
            <a:r>
              <a:rPr b="0" dirty="0">
                <a:latin typeface="TWK Everett Light" panose="020B0204000000000000" pitchFamily="34" charset="77"/>
              </a:rPr>
              <a:t> </a:t>
            </a:r>
            <a:r>
              <a:rPr b="0" dirty="0" err="1">
                <a:latin typeface="TWK Everett Light" panose="020B0204000000000000" pitchFamily="34" charset="77"/>
              </a:rPr>
              <a:t>obohatil</a:t>
            </a:r>
            <a:r>
              <a:rPr b="0" dirty="0">
                <a:latin typeface="TWK Everett Light" panose="020B0204000000000000" pitchFamily="34" charset="77"/>
              </a:rPr>
              <a:t> </a:t>
            </a:r>
            <a:r>
              <a:rPr b="0" dirty="0" err="1">
                <a:latin typeface="TWK Everett Light" panose="020B0204000000000000" pitchFamily="34" charset="77"/>
              </a:rPr>
              <a:t>lokalitu</a:t>
            </a:r>
            <a:r>
              <a:rPr b="0" dirty="0">
                <a:latin typeface="TWK Everett Light" panose="020B0204000000000000" pitchFamily="34" charset="77"/>
              </a:rPr>
              <a:t> v </a:t>
            </a:r>
            <a:r>
              <a:rPr b="0" dirty="0" err="1">
                <a:latin typeface="TWK Everett Light" panose="020B0204000000000000" pitchFamily="34" charset="77"/>
              </a:rPr>
              <a:t>širšom</a:t>
            </a:r>
            <a:r>
              <a:rPr b="0" dirty="0">
                <a:latin typeface="TWK Everett Light" panose="020B0204000000000000" pitchFamily="34" charset="77"/>
              </a:rPr>
              <a:t> </a:t>
            </a:r>
            <a:r>
              <a:rPr b="0" dirty="0" err="1">
                <a:latin typeface="TWK Everett Light" panose="020B0204000000000000" pitchFamily="34" charset="77"/>
              </a:rPr>
              <a:t>centre</a:t>
            </a:r>
            <a:r>
              <a:rPr b="0" dirty="0">
                <a:latin typeface="TWK Everett Light" panose="020B0204000000000000" pitchFamily="34" charset="77"/>
              </a:rPr>
              <a:t> </a:t>
            </a:r>
            <a:r>
              <a:rPr b="0" dirty="0" err="1">
                <a:latin typeface="TWK Everett Light" panose="020B0204000000000000" pitchFamily="34" charset="77"/>
              </a:rPr>
              <a:t>mesta</a:t>
            </a:r>
            <a:r>
              <a:rPr b="0" dirty="0">
                <a:latin typeface="TWK Everett Light" panose="020B0204000000000000" pitchFamily="34" charset="77"/>
              </a:rPr>
              <a:t> </a:t>
            </a:r>
            <a:r>
              <a:rPr b="0" dirty="0" err="1">
                <a:latin typeface="TWK Everett Light" panose="020B0204000000000000" pitchFamily="34" charset="77"/>
              </a:rPr>
              <a:t>ako</a:t>
            </a:r>
            <a:r>
              <a:rPr b="0" dirty="0">
                <a:latin typeface="TWK Everett Light" panose="020B0204000000000000" pitchFamily="34" charset="77"/>
              </a:rPr>
              <a:t> </a:t>
            </a:r>
            <a:r>
              <a:rPr b="0" dirty="0" err="1">
                <a:latin typeface="TWK Everett Light" panose="020B0204000000000000" pitchFamily="34" charset="77"/>
              </a:rPr>
              <a:t>poskytovanými</a:t>
            </a:r>
            <a:r>
              <a:rPr b="0" dirty="0">
                <a:latin typeface="TWK Everett Light" panose="020B0204000000000000" pitchFamily="34" charset="77"/>
              </a:rPr>
              <a:t> </a:t>
            </a:r>
            <a:r>
              <a:rPr b="0" dirty="0" err="1">
                <a:latin typeface="TWK Everett Light" panose="020B0204000000000000" pitchFamily="34" charset="77"/>
              </a:rPr>
              <a:t>službami</a:t>
            </a:r>
            <a:r>
              <a:rPr b="0" dirty="0">
                <a:latin typeface="TWK Everett Light" panose="020B0204000000000000" pitchFamily="34" charset="77"/>
              </a:rPr>
              <a:t>, </a:t>
            </a:r>
            <a:r>
              <a:rPr b="0" dirty="0" err="1">
                <a:latin typeface="TWK Everett Light" panose="020B0204000000000000" pitchFamily="34" charset="77"/>
              </a:rPr>
              <a:t>tak</a:t>
            </a:r>
            <a:r>
              <a:rPr b="0" dirty="0">
                <a:latin typeface="TWK Everett Light" panose="020B0204000000000000" pitchFamily="34" charset="77"/>
              </a:rPr>
              <a:t> </a:t>
            </a:r>
            <a:r>
              <a:rPr b="0" dirty="0" err="1">
                <a:latin typeface="TWK Everett Light" panose="020B0204000000000000" pitchFamily="34" charset="77"/>
              </a:rPr>
              <a:t>aj</a:t>
            </a:r>
            <a:r>
              <a:rPr b="0" dirty="0">
                <a:latin typeface="TWK Everett Light" panose="020B0204000000000000" pitchFamily="34" charset="77"/>
              </a:rPr>
              <a:t> </a:t>
            </a:r>
            <a:r>
              <a:rPr b="0" dirty="0" err="1">
                <a:latin typeface="TWK Everett Light" panose="020B0204000000000000" pitchFamily="34" charset="77"/>
              </a:rPr>
              <a:t>kvalitne</a:t>
            </a:r>
            <a:r>
              <a:rPr b="0" dirty="0">
                <a:latin typeface="TWK Everett Light" panose="020B0204000000000000" pitchFamily="34" charset="77"/>
              </a:rPr>
              <a:t> </a:t>
            </a:r>
            <a:r>
              <a:rPr b="0" dirty="0" err="1">
                <a:latin typeface="TWK Everett Light" panose="020B0204000000000000" pitchFamily="34" charset="77"/>
              </a:rPr>
              <a:t>spracovanou</a:t>
            </a:r>
            <a:r>
              <a:rPr b="0" dirty="0">
                <a:latin typeface="TWK Everett Light" panose="020B0204000000000000" pitchFamily="34" charset="77"/>
              </a:rPr>
              <a:t> a </a:t>
            </a:r>
            <a:r>
              <a:rPr b="0" dirty="0" err="1">
                <a:latin typeface="TWK Everett Light" panose="020B0204000000000000" pitchFamily="34" charset="77"/>
              </a:rPr>
              <a:t>funkčnou</a:t>
            </a:r>
            <a:r>
              <a:rPr b="0" dirty="0">
                <a:latin typeface="TWK Everett Light" panose="020B0204000000000000" pitchFamily="34" charset="77"/>
              </a:rPr>
              <a:t> </a:t>
            </a:r>
            <a:r>
              <a:rPr b="0" dirty="0" err="1">
                <a:latin typeface="TWK Everett Light" panose="020B0204000000000000" pitchFamily="34" charset="77"/>
              </a:rPr>
              <a:t>architektúrou</a:t>
            </a:r>
            <a:r>
              <a:rPr b="0" dirty="0">
                <a:latin typeface="TWK Everett Light" panose="020B0204000000000000" pitchFamily="34" charset="77"/>
              </a:rPr>
              <a:t>. </a:t>
            </a:r>
            <a:r>
              <a:rPr b="0" dirty="0" err="1">
                <a:latin typeface="TWK Everett Light" panose="020B0204000000000000" pitchFamily="34" charset="77"/>
              </a:rPr>
              <a:t>Aj</a:t>
            </a:r>
            <a:r>
              <a:rPr b="0" dirty="0">
                <a:latin typeface="TWK Everett Light" panose="020B0204000000000000" pitchFamily="34" charset="77"/>
              </a:rPr>
              <a:t> z </a:t>
            </a:r>
            <a:r>
              <a:rPr b="0" dirty="0" err="1">
                <a:latin typeface="TWK Everett Light" panose="020B0204000000000000" pitchFamily="34" charset="77"/>
              </a:rPr>
              <a:t>týchto</a:t>
            </a:r>
            <a:r>
              <a:rPr b="0" dirty="0">
                <a:latin typeface="TWK Everett Light" panose="020B0204000000000000" pitchFamily="34" charset="77"/>
              </a:rPr>
              <a:t> </a:t>
            </a:r>
            <a:r>
              <a:rPr b="0" dirty="0" err="1">
                <a:latin typeface="TWK Everett Light" panose="020B0204000000000000" pitchFamily="34" charset="77"/>
              </a:rPr>
              <a:t>dôvodov</a:t>
            </a:r>
            <a:r>
              <a:rPr b="0" dirty="0">
                <a:latin typeface="TWK Everett Light" panose="020B0204000000000000" pitchFamily="34" charset="77"/>
              </a:rPr>
              <a:t> </a:t>
            </a:r>
            <a:r>
              <a:rPr b="0" dirty="0" err="1">
                <a:latin typeface="TWK Everett Light" panose="020B0204000000000000" pitchFamily="34" charset="77"/>
              </a:rPr>
              <a:t>sa</a:t>
            </a:r>
            <a:r>
              <a:rPr b="0" dirty="0">
                <a:latin typeface="TWK Everett Light" panose="020B0204000000000000" pitchFamily="34" charset="77"/>
              </a:rPr>
              <a:t> </a:t>
            </a:r>
            <a:r>
              <a:rPr b="0" dirty="0" err="1">
                <a:latin typeface="TWK Everett Light" panose="020B0204000000000000" pitchFamily="34" charset="77"/>
              </a:rPr>
              <a:t>Realitný</a:t>
            </a:r>
            <a:r>
              <a:rPr b="0" dirty="0">
                <a:latin typeface="TWK Everett Light" panose="020B0204000000000000" pitchFamily="34" charset="77"/>
              </a:rPr>
              <a:t> fond Tatra </a:t>
            </a:r>
            <a:r>
              <a:rPr b="0" dirty="0" err="1">
                <a:latin typeface="TWK Everett Light" panose="020B0204000000000000" pitchFamily="34" charset="77"/>
              </a:rPr>
              <a:t>banky</a:t>
            </a:r>
            <a:r>
              <a:rPr b="0" dirty="0">
                <a:latin typeface="TWK Everett Light" panose="020B0204000000000000" pitchFamily="34" charset="77"/>
              </a:rPr>
              <a:t> </a:t>
            </a:r>
            <a:r>
              <a:rPr b="0" dirty="0" err="1">
                <a:latin typeface="TWK Everett Light" panose="020B0204000000000000" pitchFamily="34" charset="77"/>
              </a:rPr>
              <a:t>rozhodol</a:t>
            </a:r>
            <a:r>
              <a:rPr b="0" dirty="0">
                <a:latin typeface="TWK Everett Light" panose="020B0204000000000000" pitchFamily="34" charset="77"/>
              </a:rPr>
              <a:t> </a:t>
            </a:r>
            <a:r>
              <a:rPr b="0" dirty="0" err="1">
                <a:latin typeface="TWK Everett Light" panose="020B0204000000000000" pitchFamily="34" charset="77"/>
              </a:rPr>
              <a:t>kúpiť</a:t>
            </a:r>
            <a:r>
              <a:rPr b="0" dirty="0">
                <a:latin typeface="TWK Everett Light" panose="020B0204000000000000" pitchFamily="34" charset="77"/>
              </a:rPr>
              <a:t> </a:t>
            </a:r>
            <a:r>
              <a:rPr b="0" dirty="0" err="1">
                <a:latin typeface="TWK Everett Light" panose="020B0204000000000000" pitchFamily="34" charset="77"/>
              </a:rPr>
              <a:t>administratívnu</a:t>
            </a:r>
            <a:r>
              <a:rPr b="0" dirty="0">
                <a:latin typeface="TWK Everett Light" panose="020B0204000000000000" pitchFamily="34" charset="77"/>
              </a:rPr>
              <a:t> </a:t>
            </a:r>
            <a:r>
              <a:rPr b="0" dirty="0" err="1">
                <a:latin typeface="TWK Everett Light" panose="020B0204000000000000" pitchFamily="34" charset="77"/>
              </a:rPr>
              <a:t>časť</a:t>
            </a:r>
            <a:r>
              <a:rPr b="0" dirty="0">
                <a:latin typeface="TWK Everett Light" panose="020B0204000000000000" pitchFamily="34" charset="77"/>
              </a:rPr>
              <a:t> </a:t>
            </a:r>
            <a:r>
              <a:rPr b="0" dirty="0" err="1">
                <a:latin typeface="TWK Everett Light" panose="020B0204000000000000" pitchFamily="34" charset="77"/>
              </a:rPr>
              <a:t>tohto</a:t>
            </a:r>
            <a:r>
              <a:rPr b="0" dirty="0">
                <a:latin typeface="TWK Everett Light" panose="020B0204000000000000" pitchFamily="34" charset="77"/>
              </a:rPr>
              <a:t> </a:t>
            </a:r>
            <a:r>
              <a:rPr b="0" dirty="0" err="1">
                <a:latin typeface="TWK Everett Light" panose="020B0204000000000000" pitchFamily="34" charset="77"/>
              </a:rPr>
              <a:t>aktíva</a:t>
            </a:r>
            <a:r>
              <a:rPr b="0" dirty="0">
                <a:latin typeface="TWK Everett Light" panose="020B0204000000000000" pitchFamily="34" charset="77"/>
              </a:rPr>
              <a:t> do </a:t>
            </a:r>
            <a:r>
              <a:rPr b="0" dirty="0" err="1">
                <a:latin typeface="TWK Everett Light" panose="020B0204000000000000" pitchFamily="34" charset="77"/>
              </a:rPr>
              <a:t>svojho</a:t>
            </a:r>
            <a:r>
              <a:rPr b="0" dirty="0">
                <a:latin typeface="TWK Everett Light" panose="020B0204000000000000" pitchFamily="34" charset="77"/>
              </a:rPr>
              <a:t> </a:t>
            </a:r>
            <a:r>
              <a:rPr b="0" dirty="0" err="1">
                <a:latin typeface="TWK Everett Light" panose="020B0204000000000000" pitchFamily="34" charset="77"/>
              </a:rPr>
              <a:t>portfólia</a:t>
            </a:r>
            <a:r>
              <a:rPr b="0" dirty="0">
                <a:latin typeface="TWK Everett Light" panose="020B0204000000000000" pitchFamily="34" charset="77"/>
              </a:rPr>
              <a:t>.“</a:t>
            </a:r>
            <a:br>
              <a:rPr b="0" dirty="0">
                <a:latin typeface="TWK Everett Light" panose="020B0204000000000000" pitchFamily="34" charset="77"/>
              </a:rPr>
            </a:br>
            <a:endParaRPr b="0" dirty="0">
              <a:latin typeface="TWK Everett Light" panose="020B0204000000000000" pitchFamily="34" charset="77"/>
            </a:endParaRPr>
          </a:p>
          <a:p>
            <a:pPr algn="l">
              <a:lnSpc>
                <a:spcPct val="120000"/>
              </a:lnSpc>
              <a:defRPr sz="2500" b="0">
                <a:solidFill>
                  <a:srgbClr val="4E4C50"/>
                </a:solidFill>
                <a:latin typeface="Everett Regular"/>
                <a:ea typeface="Everett Regular"/>
                <a:cs typeface="Everett Regular"/>
                <a:sym typeface="Everett Regular"/>
              </a:defRPr>
            </a:pPr>
            <a:r>
              <a:rPr b="0" dirty="0">
                <a:solidFill>
                  <a:srgbClr val="EA4663"/>
                </a:solidFill>
                <a:latin typeface="TWK Everett Light" panose="020B0204000000000000" pitchFamily="34" charset="77"/>
              </a:rPr>
              <a:t>Tatra Asset Management</a:t>
            </a:r>
          </a:p>
        </p:txBody>
      </p:sp>
      <p:sp>
        <p:nvSpPr>
          <p:cNvPr id="2" name="„Kúsok odtiaľto som sa narodil, podchodom na Trnavskom mýte prechádzam takmer denne. Sledoval som, ako postupne chátral a stal sa nebezpečným miestom, ktorému sa ľudia vyhýbali. Ako starosta som sa snažil presvedčiť niekoľkých primátorov, aby s týmto hro">
            <a:extLst>
              <a:ext uri="{FF2B5EF4-FFF2-40B4-BE49-F238E27FC236}">
                <a16:creationId xmlns:a16="http://schemas.microsoft.com/office/drawing/2014/main" id="{C62AA7CC-FC6F-BAC7-6735-DAE14D21EF45}"/>
              </a:ext>
            </a:extLst>
          </p:cNvPr>
          <p:cNvSpPr txBox="1"/>
          <p:nvPr/>
        </p:nvSpPr>
        <p:spPr>
          <a:xfrm>
            <a:off x="16569157" y="6092248"/>
            <a:ext cx="6910395" cy="51455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120000"/>
              </a:lnSpc>
              <a:defRPr sz="2500" b="0">
                <a:solidFill>
                  <a:srgbClr val="4E4C50"/>
                </a:solidFill>
                <a:latin typeface="Everett Regular"/>
                <a:ea typeface="Everett Regular"/>
                <a:cs typeface="Everett Regular"/>
                <a:sym typeface="Everett Regular"/>
              </a:defRPr>
            </a:pPr>
            <a:r>
              <a:rPr lang="sk-SK" b="0" dirty="0">
                <a:solidFill>
                  <a:srgbClr val="1A0F19"/>
                </a:solidFill>
                <a:latin typeface="TWK Everett Light" panose="020B0204000000000000" pitchFamily="34" charset="-18"/>
              </a:rPr>
              <a:t>"</a:t>
            </a:r>
            <a:r>
              <a:rPr lang="en-GB" b="0" dirty="0">
                <a:solidFill>
                  <a:srgbClr val="1A0F19"/>
                </a:solidFill>
                <a:latin typeface="TWK Everett Light" panose="020B0204000000000000" pitchFamily="34" charset="-18"/>
              </a:rPr>
              <a:t> </a:t>
            </a:r>
            <a:r>
              <a:rPr lang="sk-SK" b="0" i="0" dirty="0" err="1">
                <a:solidFill>
                  <a:srgbClr val="1A0F19"/>
                </a:solidFill>
                <a:effectLst/>
                <a:latin typeface="TWK Everett Light" panose="020B0204000000000000" pitchFamily="34" charset="-18"/>
              </a:rPr>
              <a:t>Lorem</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ipsum</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dolor</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sit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amet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consectetur</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adipiscing</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elit</a:t>
            </a:r>
            <a:r>
              <a:rPr lang="sk-SK" b="0" i="0" dirty="0">
                <a:solidFill>
                  <a:srgbClr val="1A0F19"/>
                </a:solidFill>
                <a:effectLst/>
                <a:latin typeface="TWK Everett Light" panose="020B0204000000000000" pitchFamily="34" charset="-18"/>
              </a:rPr>
              <a:t>, sed do </a:t>
            </a:r>
            <a:r>
              <a:rPr lang="sk-SK" b="0" i="0" dirty="0" err="1">
                <a:solidFill>
                  <a:srgbClr val="1A0F19"/>
                </a:solidFill>
                <a:effectLst/>
                <a:latin typeface="TWK Everett Light" panose="020B0204000000000000" pitchFamily="34" charset="-18"/>
              </a:rPr>
              <a:t>eiusmod</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tempor</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incididunt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ut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labore</a:t>
            </a:r>
            <a:r>
              <a:rPr lang="sk-SK" b="0" i="0" dirty="0">
                <a:solidFill>
                  <a:srgbClr val="1A0F19"/>
                </a:solidFill>
                <a:effectLst/>
                <a:latin typeface="TWK Everett Light" panose="020B0204000000000000" pitchFamily="34" charset="-18"/>
              </a:rPr>
              <a:t> et </a:t>
            </a:r>
            <a:r>
              <a:rPr lang="sk-SK" b="0" i="0" dirty="0" err="1">
                <a:solidFill>
                  <a:srgbClr val="1A0F19"/>
                </a:solidFill>
                <a:effectLst/>
                <a:latin typeface="TWK Everett Light" panose="020B0204000000000000" pitchFamily="34" charset="-18"/>
              </a:rPr>
              <a:t>dolore</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magna</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aliqua</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Ut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enim</a:t>
            </a:r>
            <a:r>
              <a:rPr lang="sk-SK" b="0" i="0" dirty="0">
                <a:solidFill>
                  <a:srgbClr val="1A0F19"/>
                </a:solidFill>
                <a:effectLst/>
                <a:latin typeface="TWK Everett Light" panose="020B0204000000000000" pitchFamily="34" charset="-18"/>
              </a:rPr>
              <a:t> ad </a:t>
            </a:r>
            <a:r>
              <a:rPr lang="sk-SK" b="0" i="0" dirty="0" err="1">
                <a:solidFill>
                  <a:srgbClr val="1A0F19"/>
                </a:solidFill>
                <a:effectLst/>
                <a:latin typeface="TWK Everett Light" panose="020B0204000000000000" pitchFamily="34" charset="-18"/>
              </a:rPr>
              <a:t>minim</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veniam</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quis</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nostrud</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exercitation</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ullamco</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laboris</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nisi</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ut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aliquip</a:t>
            </a:r>
            <a:r>
              <a:rPr lang="sk-SK" b="0" i="0" dirty="0">
                <a:solidFill>
                  <a:srgbClr val="1A0F19"/>
                </a:solidFill>
                <a:effectLst/>
                <a:latin typeface="TWK Everett Light" panose="020B0204000000000000" pitchFamily="34" charset="-18"/>
              </a:rPr>
              <a:t> ex </a:t>
            </a:r>
            <a:r>
              <a:rPr lang="sk-SK" b="0" i="0" dirty="0" err="1">
                <a:solidFill>
                  <a:srgbClr val="1A0F19"/>
                </a:solidFill>
                <a:effectLst/>
                <a:latin typeface="TWK Everett Light" panose="020B0204000000000000" pitchFamily="34" charset="-18"/>
              </a:rPr>
              <a:t>ea</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commodo</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consequat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Duis</a:t>
            </a:r>
            <a:r>
              <a:rPr lang="sk-SK" b="0" i="0" dirty="0">
                <a:solidFill>
                  <a:srgbClr val="1A0F19"/>
                </a:solidFill>
                <a:effectLst/>
                <a:latin typeface="TWK Everett Light" panose="020B0204000000000000" pitchFamily="34" charset="-18"/>
              </a:rPr>
              <a:t> aute </a:t>
            </a:r>
            <a:r>
              <a:rPr lang="sk-SK" b="0" i="0" dirty="0" err="1">
                <a:solidFill>
                  <a:srgbClr val="1A0F19"/>
                </a:solidFill>
                <a:effectLst/>
                <a:latin typeface="TWK Everett Light" panose="020B0204000000000000" pitchFamily="34" charset="-18"/>
              </a:rPr>
              <a:t>irure</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dolor</a:t>
            </a:r>
            <a:r>
              <a:rPr lang="sk-SK" b="0" i="0" dirty="0">
                <a:solidFill>
                  <a:srgbClr val="1A0F19"/>
                </a:solidFill>
                <a:effectLst/>
                <a:latin typeface="TWK Everett Light" panose="020B0204000000000000" pitchFamily="34" charset="-18"/>
              </a:rPr>
              <a:t> in </a:t>
            </a:r>
            <a:r>
              <a:rPr lang="sk-SK" b="0" i="0" dirty="0" err="1">
                <a:solidFill>
                  <a:srgbClr val="1A0F19"/>
                </a:solidFill>
                <a:effectLst/>
                <a:latin typeface="TWK Everett Light" panose="020B0204000000000000" pitchFamily="34" charset="-18"/>
              </a:rPr>
              <a:t>reprehenderit</a:t>
            </a:r>
            <a:r>
              <a:rPr lang="sk-SK" b="0" i="0" dirty="0">
                <a:solidFill>
                  <a:srgbClr val="1A0F19"/>
                </a:solidFill>
                <a:effectLst/>
                <a:latin typeface="TWK Everett Light" panose="020B0204000000000000" pitchFamily="34" charset="-18"/>
              </a:rPr>
              <a:t> in </a:t>
            </a:r>
            <a:r>
              <a:rPr lang="sk-SK" b="0" i="0" dirty="0" err="1">
                <a:solidFill>
                  <a:srgbClr val="1A0F19"/>
                </a:solidFill>
                <a:effectLst/>
                <a:latin typeface="TWK Everett Light" panose="020B0204000000000000" pitchFamily="34" charset="-18"/>
              </a:rPr>
              <a:t>voluptate</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velit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esse</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cillum</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dolore</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eu</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fugiat</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nulla</a:t>
            </a:r>
            <a:r>
              <a:rPr lang="sk-SK" b="0" i="0" dirty="0">
                <a:solidFill>
                  <a:srgbClr val="1A0F19"/>
                </a:solidFill>
                <a:effectLst/>
                <a:latin typeface="TWK Everett Light" panose="020B0204000000000000" pitchFamily="34" charset="-18"/>
              </a:rPr>
              <a:t> </a:t>
            </a:r>
            <a:r>
              <a:rPr lang="sk-SK" b="0" i="0" dirty="0" err="1">
                <a:solidFill>
                  <a:srgbClr val="1A0F19"/>
                </a:solidFill>
                <a:effectLst/>
                <a:latin typeface="TWK Everett Light" panose="020B0204000000000000" pitchFamily="34" charset="-18"/>
              </a:rPr>
              <a:t>pariatur</a:t>
            </a:r>
            <a:r>
              <a:rPr lang="sk-SK" b="0" i="0" dirty="0">
                <a:solidFill>
                  <a:srgbClr val="1A0F19"/>
                </a:solidFill>
                <a:effectLst/>
                <a:latin typeface="TWK Everett Light" panose="020B0204000000000000" pitchFamily="34" charset="-18"/>
              </a:rPr>
              <a:t>.</a:t>
            </a:r>
          </a:p>
          <a:p>
            <a:pPr algn="l">
              <a:lnSpc>
                <a:spcPct val="120000"/>
              </a:lnSpc>
              <a:defRPr sz="2500" b="0">
                <a:solidFill>
                  <a:srgbClr val="4E4C50"/>
                </a:solidFill>
                <a:latin typeface="Everett Regular"/>
                <a:ea typeface="Everett Regular"/>
                <a:cs typeface="Everett Regular"/>
                <a:sym typeface="Everett Regular"/>
              </a:defRPr>
            </a:pPr>
            <a:endParaRPr lang="sk-SK" dirty="0">
              <a:solidFill>
                <a:srgbClr val="1A0F19"/>
              </a:solidFill>
              <a:latin typeface="TWK Everett Light" panose="020B0204000000000000" pitchFamily="34" charset="-18"/>
            </a:endParaRPr>
          </a:p>
          <a:p>
            <a:pPr>
              <a:lnSpc>
                <a:spcPct val="120000"/>
              </a:lnSpc>
              <a:defRPr sz="2500" b="0">
                <a:solidFill>
                  <a:srgbClr val="4E4C50"/>
                </a:solidFill>
                <a:latin typeface="Everett Regular"/>
                <a:ea typeface="Everett Regular"/>
                <a:cs typeface="Everett Regular"/>
                <a:sym typeface="Everett Regular"/>
              </a:defRPr>
            </a:pPr>
            <a:r>
              <a:rPr lang="sk-SK" b="0" dirty="0" err="1">
                <a:solidFill>
                  <a:srgbClr val="EA4663"/>
                </a:solidFill>
                <a:latin typeface="TWK Everett Light" panose="020B0204000000000000" pitchFamily="34" charset="77"/>
              </a:rPr>
              <a:t>Lorem</a:t>
            </a:r>
            <a:r>
              <a:rPr lang="sk-SK" b="0" dirty="0">
                <a:solidFill>
                  <a:srgbClr val="EA4663"/>
                </a:solidFill>
                <a:latin typeface="TWK Everett Light" panose="020B0204000000000000" pitchFamily="34" charset="77"/>
              </a:rPr>
              <a:t> </a:t>
            </a:r>
            <a:r>
              <a:rPr lang="sk-SK" b="0" dirty="0" err="1">
                <a:solidFill>
                  <a:srgbClr val="EA4663"/>
                </a:solidFill>
                <a:latin typeface="TWK Everett Light" panose="020B0204000000000000" pitchFamily="34" charset="77"/>
              </a:rPr>
              <a:t>Ipsum</a:t>
            </a:r>
            <a:r>
              <a:rPr lang="sk-SK" b="0" dirty="0">
                <a:solidFill>
                  <a:srgbClr val="EA4663"/>
                </a:solidFill>
                <a:latin typeface="TWK Everett Light" panose="020B0204000000000000" pitchFamily="34" charset="77"/>
              </a:rPr>
              <a:t>, </a:t>
            </a:r>
            <a:r>
              <a:rPr lang="sk-SK" b="0" dirty="0" err="1">
                <a:solidFill>
                  <a:srgbClr val="EA4663"/>
                </a:solidFill>
                <a:latin typeface="TWK Everett Light" panose="020B0204000000000000" pitchFamily="34" charset="77"/>
              </a:rPr>
              <a:t>dolor</a:t>
            </a:r>
            <a:r>
              <a:rPr lang="sk-SK" b="0" dirty="0">
                <a:solidFill>
                  <a:srgbClr val="EA4663"/>
                </a:solidFill>
                <a:latin typeface="TWK Everett Light" panose="020B0204000000000000" pitchFamily="34" charset="77"/>
              </a:rPr>
              <a:t> </a:t>
            </a:r>
            <a:r>
              <a:rPr lang="sk-SK" b="0" dirty="0" err="1">
                <a:solidFill>
                  <a:srgbClr val="EA4663"/>
                </a:solidFill>
                <a:latin typeface="TWK Everett Light" panose="020B0204000000000000" pitchFamily="34" charset="77"/>
              </a:rPr>
              <a:t>sit</a:t>
            </a:r>
            <a:r>
              <a:rPr lang="sk-SK" b="0" dirty="0">
                <a:solidFill>
                  <a:srgbClr val="EA4663"/>
                </a:solidFill>
                <a:latin typeface="TWK Everett Light" panose="020B0204000000000000" pitchFamily="34" charset="77"/>
              </a:rPr>
              <a:t> </a:t>
            </a:r>
            <a:r>
              <a:rPr lang="sk-SK" b="0" dirty="0" err="1">
                <a:solidFill>
                  <a:srgbClr val="EA4663"/>
                </a:solidFill>
                <a:latin typeface="TWK Everett Light" panose="020B0204000000000000" pitchFamily="34" charset="77"/>
              </a:rPr>
              <a:t>amet</a:t>
            </a:r>
            <a:endParaRPr lang="sk-SK" b="0" dirty="0">
              <a:solidFill>
                <a:srgbClr val="EA4663"/>
              </a:solidFill>
              <a:latin typeface="TWK Everett Light" panose="020B0204000000000000" pitchFamily="34" charset="77"/>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9E4E0-3CEC-FB04-09D4-25C1CB29F74F}"/>
              </a:ext>
            </a:extLst>
          </p:cNvPr>
          <p:cNvSpPr>
            <a:spLocks noGrp="1"/>
          </p:cNvSpPr>
          <p:nvPr>
            <p:ph type="title"/>
          </p:nvPr>
        </p:nvSpPr>
        <p:spPr/>
        <p:txBody>
          <a:bodyPr anchor="t">
            <a:normAutofit/>
          </a:bodyPr>
          <a:lstStyle/>
          <a:p>
            <a:r>
              <a:rPr lang="sk-SK" sz="15000" dirty="0"/>
              <a:t>Ocenenia</a:t>
            </a:r>
            <a:endParaRPr lang="x-none" sz="15000" dirty="0"/>
          </a:p>
        </p:txBody>
      </p:sp>
      <p:sp>
        <p:nvSpPr>
          <p:cNvPr id="3" name="Rectangle 2">
            <a:extLst>
              <a:ext uri="{FF2B5EF4-FFF2-40B4-BE49-F238E27FC236}">
                <a16:creationId xmlns:a16="http://schemas.microsoft.com/office/drawing/2014/main" id="{9FB6BDF8-C4DA-3796-23DA-ECDCDF4520A8}"/>
              </a:ext>
            </a:extLst>
          </p:cNvPr>
          <p:cNvSpPr/>
          <p:nvPr/>
        </p:nvSpPr>
        <p:spPr>
          <a:xfrm rot="6605556">
            <a:off x="15745611" y="1021976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8356E509-CA06-3DF0-7372-2A12842BCA42}"/>
              </a:ext>
            </a:extLst>
          </p:cNvPr>
          <p:cNvSpPr/>
          <p:nvPr/>
        </p:nvSpPr>
        <p:spPr>
          <a:xfrm rot="3441522">
            <a:off x="17044999" y="4848326"/>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5" name="Rectangle 4">
            <a:extLst>
              <a:ext uri="{FF2B5EF4-FFF2-40B4-BE49-F238E27FC236}">
                <a16:creationId xmlns:a16="http://schemas.microsoft.com/office/drawing/2014/main" id="{713E4009-6758-B364-3B8F-F7993B56758D}"/>
              </a:ext>
            </a:extLst>
          </p:cNvPr>
          <p:cNvSpPr/>
          <p:nvPr/>
        </p:nvSpPr>
        <p:spPr>
          <a:xfrm rot="8689730">
            <a:off x="20624384" y="8210363"/>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6" name="Rectangle 5">
            <a:extLst>
              <a:ext uri="{FF2B5EF4-FFF2-40B4-BE49-F238E27FC236}">
                <a16:creationId xmlns:a16="http://schemas.microsoft.com/office/drawing/2014/main" id="{2F2BED83-4C41-83C7-3D0E-041A51DB9561}"/>
              </a:ext>
            </a:extLst>
          </p:cNvPr>
          <p:cNvSpPr/>
          <p:nvPr/>
        </p:nvSpPr>
        <p:spPr>
          <a:xfrm rot="2644473">
            <a:off x="21628430" y="235968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7" name="Rectangle 6">
            <a:extLst>
              <a:ext uri="{FF2B5EF4-FFF2-40B4-BE49-F238E27FC236}">
                <a16:creationId xmlns:a16="http://schemas.microsoft.com/office/drawing/2014/main" id="{CA932161-7278-1518-3D22-E03089C25DB3}"/>
              </a:ext>
            </a:extLst>
          </p:cNvPr>
          <p:cNvSpPr/>
          <p:nvPr/>
        </p:nvSpPr>
        <p:spPr>
          <a:xfrm rot="9734552">
            <a:off x="18109830" y="-523113"/>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44A3629C-FEA2-8A80-DC04-9DE46E9C18DA}"/>
              </a:ext>
            </a:extLst>
          </p:cNvPr>
          <p:cNvSpPr/>
          <p:nvPr/>
        </p:nvSpPr>
        <p:spPr>
          <a:xfrm rot="2644473">
            <a:off x="19154172" y="13206978"/>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Tree>
    <p:extLst>
      <p:ext uri="{BB962C8B-B14F-4D97-AF65-F5344CB8AC3E}">
        <p14:creationId xmlns:p14="http://schemas.microsoft.com/office/powerpoint/2010/main" val="326869491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2" name="Picture 9" descr="Picture 9"/>
          <p:cNvPicPr>
            <a:picLocks noChangeAspect="1"/>
          </p:cNvPicPr>
          <p:nvPr/>
        </p:nvPicPr>
        <p:blipFill rotWithShape="1">
          <a:blip r:embed="rId2"/>
          <a:srcRect l="21535" t="23303" r="5604" b="831"/>
          <a:stretch/>
        </p:blipFill>
        <p:spPr>
          <a:xfrm>
            <a:off x="14572106" y="-1"/>
            <a:ext cx="9802271" cy="13716001"/>
          </a:xfrm>
          <a:prstGeom prst="rect">
            <a:avLst/>
          </a:prstGeom>
          <a:ln w="12700">
            <a:miter lim="400000"/>
          </a:ln>
        </p:spPr>
      </p:pic>
      <p:sp>
        <p:nvSpPr>
          <p:cNvPr id="899" name="Visio 2020"/>
          <p:cNvSpPr txBox="1"/>
          <p:nvPr/>
        </p:nvSpPr>
        <p:spPr>
          <a:xfrm>
            <a:off x="2557761" y="4543455"/>
            <a:ext cx="3281429"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80000"/>
              </a:lnSpc>
              <a:defRPr sz="4000" b="0">
                <a:solidFill>
                  <a:srgbClr val="B42F51"/>
                </a:solidFill>
                <a:latin typeface="+mn-lt"/>
                <a:ea typeface="+mn-ea"/>
                <a:cs typeface="+mn-cs"/>
                <a:sym typeface="Everett Light"/>
              </a:defRPr>
            </a:lvl1pPr>
          </a:lstStyle>
          <a:p>
            <a:pPr>
              <a:lnSpc>
                <a:spcPct val="100000"/>
              </a:lnSpc>
            </a:pPr>
            <a:r>
              <a:rPr dirty="0">
                <a:solidFill>
                  <a:srgbClr val="EA4663"/>
                </a:solidFill>
                <a:latin typeface="TWK Everett" panose="020B0204000000000000" pitchFamily="34" charset="77"/>
              </a:rPr>
              <a:t>Visio 2020</a:t>
            </a:r>
          </a:p>
        </p:txBody>
      </p:sp>
      <p:sp>
        <p:nvSpPr>
          <p:cNvPr id="900" name="Award of Eurostav Journal"/>
          <p:cNvSpPr txBox="1"/>
          <p:nvPr/>
        </p:nvSpPr>
        <p:spPr>
          <a:xfrm>
            <a:off x="8807319" y="4556567"/>
            <a:ext cx="4341469" cy="7043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110000"/>
              </a:lnSpc>
              <a:defRPr sz="2500" b="0">
                <a:solidFill>
                  <a:srgbClr val="4E4C50"/>
                </a:solidFill>
                <a:latin typeface="Everett Regular"/>
                <a:ea typeface="Everett Regular"/>
                <a:cs typeface="Everett Regular"/>
                <a:sym typeface="Everett Regular"/>
              </a:defRPr>
            </a:lvl1pPr>
          </a:lstStyle>
          <a:p>
            <a:r>
              <a:rPr lang="sk-SK" dirty="0">
                <a:solidFill>
                  <a:srgbClr val="190D19"/>
                </a:solidFill>
                <a:latin typeface="TWK Everett Light" panose="020B0204000000000000" pitchFamily="34" charset="77"/>
              </a:rPr>
              <a:t>Ocenenie </a:t>
            </a:r>
            <a:r>
              <a:rPr dirty="0" err="1">
                <a:solidFill>
                  <a:srgbClr val="190D19"/>
                </a:solidFill>
                <a:latin typeface="TWK Everett Light" panose="020B0204000000000000" pitchFamily="34" charset="77"/>
              </a:rPr>
              <a:t>Eurostav</a:t>
            </a:r>
            <a:r>
              <a:rPr dirty="0">
                <a:solidFill>
                  <a:srgbClr val="190D19"/>
                </a:solidFill>
                <a:latin typeface="TWK Everett Light" panose="020B0204000000000000" pitchFamily="34" charset="77"/>
              </a:rPr>
              <a:t> Journal</a:t>
            </a:r>
          </a:p>
        </p:txBody>
      </p:sp>
      <p:sp>
        <p:nvSpPr>
          <p:cNvPr id="901" name="Developer  of the year"/>
          <p:cNvSpPr txBox="1"/>
          <p:nvPr/>
        </p:nvSpPr>
        <p:spPr>
          <a:xfrm>
            <a:off x="2557761" y="6875676"/>
            <a:ext cx="3281429"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defRPr sz="4000" b="0">
                <a:solidFill>
                  <a:srgbClr val="B42F51"/>
                </a:solidFill>
                <a:latin typeface="+mn-lt"/>
                <a:ea typeface="+mn-ea"/>
                <a:cs typeface="+mn-cs"/>
                <a:sym typeface="Everett Light"/>
              </a:defRPr>
            </a:pPr>
            <a:r>
              <a:rPr b="0" dirty="0">
                <a:solidFill>
                  <a:srgbClr val="EA4663"/>
                </a:solidFill>
                <a:latin typeface="TWK Everett" panose="020B0204000000000000" pitchFamily="34" charset="77"/>
              </a:rPr>
              <a:t>Developer </a:t>
            </a:r>
            <a:br>
              <a:rPr b="0" dirty="0">
                <a:solidFill>
                  <a:srgbClr val="EA4663"/>
                </a:solidFill>
                <a:latin typeface="TWK Everett" panose="020B0204000000000000" pitchFamily="34" charset="77"/>
              </a:rPr>
            </a:br>
            <a:r>
              <a:rPr b="0" dirty="0">
                <a:solidFill>
                  <a:srgbClr val="EA4663"/>
                </a:solidFill>
                <a:latin typeface="TWK Everett" panose="020B0204000000000000" pitchFamily="34" charset="77"/>
              </a:rPr>
              <a:t>of the year</a:t>
            </a:r>
          </a:p>
        </p:txBody>
      </p:sp>
      <p:sp>
        <p:nvSpPr>
          <p:cNvPr id="902" name="Retail Estate  2013"/>
          <p:cNvSpPr txBox="1"/>
          <p:nvPr/>
        </p:nvSpPr>
        <p:spPr>
          <a:xfrm>
            <a:off x="2557761" y="9282876"/>
            <a:ext cx="3281429"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defRPr sz="4000" b="0">
                <a:solidFill>
                  <a:srgbClr val="B42F51"/>
                </a:solidFill>
                <a:latin typeface="+mn-lt"/>
                <a:ea typeface="+mn-ea"/>
                <a:cs typeface="+mn-cs"/>
                <a:sym typeface="Everett Light"/>
              </a:defRPr>
            </a:pPr>
            <a:r>
              <a:rPr b="0" dirty="0">
                <a:solidFill>
                  <a:srgbClr val="EA4663"/>
                </a:solidFill>
                <a:latin typeface="TWK Everett" panose="020B0204000000000000" pitchFamily="34" charset="77"/>
              </a:rPr>
              <a:t>Retail Estate </a:t>
            </a:r>
            <a:br>
              <a:rPr b="0" dirty="0">
                <a:solidFill>
                  <a:srgbClr val="EA4663"/>
                </a:solidFill>
                <a:latin typeface="TWK Everett" panose="020B0204000000000000" pitchFamily="34" charset="77"/>
              </a:rPr>
            </a:br>
            <a:r>
              <a:rPr b="0" dirty="0">
                <a:solidFill>
                  <a:srgbClr val="EA4663"/>
                </a:solidFill>
                <a:latin typeface="TWK Everett" panose="020B0204000000000000" pitchFamily="34" charset="77"/>
              </a:rPr>
              <a:t>2013</a:t>
            </a:r>
          </a:p>
        </p:txBody>
      </p:sp>
      <p:sp>
        <p:nvSpPr>
          <p:cNvPr id="903" name="Best Overall Development"/>
          <p:cNvSpPr txBox="1"/>
          <p:nvPr/>
        </p:nvSpPr>
        <p:spPr>
          <a:xfrm>
            <a:off x="2557761" y="11714257"/>
            <a:ext cx="3506765"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algn="l">
              <a:lnSpc>
                <a:spcPct val="80000"/>
              </a:lnSpc>
              <a:defRPr sz="4000" b="0">
                <a:solidFill>
                  <a:srgbClr val="B42F51"/>
                </a:solidFill>
                <a:latin typeface="+mn-lt"/>
                <a:ea typeface="+mn-ea"/>
                <a:cs typeface="+mn-cs"/>
                <a:sym typeface="Everett Light"/>
              </a:defRPr>
            </a:pPr>
            <a:r>
              <a:rPr b="0" dirty="0">
                <a:solidFill>
                  <a:srgbClr val="EA4663"/>
                </a:solidFill>
                <a:latin typeface="TWK Everett" panose="020B0204000000000000" pitchFamily="34" charset="77"/>
              </a:rPr>
              <a:t>Best Overall</a:t>
            </a:r>
            <a:br>
              <a:rPr b="0" dirty="0">
                <a:solidFill>
                  <a:srgbClr val="EA4663"/>
                </a:solidFill>
                <a:latin typeface="TWK Everett" panose="020B0204000000000000" pitchFamily="34" charset="77"/>
              </a:rPr>
            </a:br>
            <a:r>
              <a:rPr b="0" dirty="0">
                <a:solidFill>
                  <a:srgbClr val="EA4663"/>
                </a:solidFill>
                <a:latin typeface="TWK Everett" panose="020B0204000000000000" pitchFamily="34" charset="77"/>
              </a:rPr>
              <a:t>Development</a:t>
            </a:r>
          </a:p>
        </p:txBody>
      </p:sp>
      <p:sp>
        <p:nvSpPr>
          <p:cNvPr id="904" name="Construction &amp; Investment Journal"/>
          <p:cNvSpPr txBox="1"/>
          <p:nvPr/>
        </p:nvSpPr>
        <p:spPr>
          <a:xfrm>
            <a:off x="8707335" y="6902297"/>
            <a:ext cx="4441454" cy="11556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110000"/>
              </a:lnSpc>
              <a:defRPr sz="2500" b="0">
                <a:solidFill>
                  <a:srgbClr val="4E4C50"/>
                </a:solidFill>
                <a:latin typeface="Everett Regular"/>
                <a:ea typeface="Everett Regular"/>
                <a:cs typeface="Everett Regular"/>
                <a:sym typeface="Everett Regular"/>
              </a:defRPr>
            </a:lvl1pPr>
          </a:lstStyle>
          <a:p>
            <a:r>
              <a:rPr dirty="0">
                <a:solidFill>
                  <a:srgbClr val="23181C"/>
                </a:solidFill>
                <a:latin typeface="TWK Everett Light" panose="020B0204000000000000" pitchFamily="34" charset="77"/>
              </a:rPr>
              <a:t>Construction &amp; Investment Journal</a:t>
            </a:r>
          </a:p>
        </p:txBody>
      </p:sp>
      <p:sp>
        <p:nvSpPr>
          <p:cNvPr id="905" name="The Best Retail Project &amp;  The Best Project of the Year Europa Property"/>
          <p:cNvSpPr txBox="1"/>
          <p:nvPr/>
        </p:nvSpPr>
        <p:spPr>
          <a:xfrm>
            <a:off x="8707335" y="9357856"/>
            <a:ext cx="4441454" cy="14182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algn="l">
              <a:lnSpc>
                <a:spcPct val="110000"/>
              </a:lnSpc>
              <a:defRPr sz="2500" b="0">
                <a:solidFill>
                  <a:srgbClr val="4E4C50"/>
                </a:solidFill>
                <a:latin typeface="Everett Regular"/>
                <a:ea typeface="Everett Regular"/>
                <a:cs typeface="Everett Regular"/>
                <a:sym typeface="Everett Regular"/>
              </a:defRPr>
            </a:pPr>
            <a:r>
              <a:rPr lang="sk-SK" b="0" dirty="0">
                <a:solidFill>
                  <a:srgbClr val="190D19"/>
                </a:solidFill>
                <a:latin typeface="TWK Everett Light" panose="020B0204000000000000" pitchFamily="34" charset="77"/>
              </a:rPr>
              <a:t>Najlepší </a:t>
            </a:r>
            <a:r>
              <a:rPr lang="sk-SK" b="0" dirty="0" err="1">
                <a:solidFill>
                  <a:srgbClr val="190D19"/>
                </a:solidFill>
                <a:latin typeface="TWK Everett Light" panose="020B0204000000000000" pitchFamily="34" charset="77"/>
              </a:rPr>
              <a:t>retail</a:t>
            </a:r>
            <a:r>
              <a:rPr lang="sk-SK" b="0" dirty="0">
                <a:solidFill>
                  <a:srgbClr val="190D19"/>
                </a:solidFill>
                <a:latin typeface="TWK Everett Light" panose="020B0204000000000000" pitchFamily="34" charset="77"/>
              </a:rPr>
              <a:t> projekt </a:t>
            </a:r>
            <a:r>
              <a:rPr lang="sk-SK" dirty="0">
                <a:solidFill>
                  <a:srgbClr val="190D19"/>
                </a:solidFill>
                <a:latin typeface="TWK Everett Light" panose="020B0204000000000000" pitchFamily="34" charset="77"/>
              </a:rPr>
              <a:t>a</a:t>
            </a:r>
            <a:r>
              <a:rPr b="0" dirty="0">
                <a:solidFill>
                  <a:srgbClr val="190D19"/>
                </a:solidFill>
                <a:latin typeface="TWK Everett Light" panose="020B0204000000000000" pitchFamily="34" charset="77"/>
              </a:rPr>
              <a:t> </a:t>
            </a:r>
            <a:br>
              <a:rPr b="0" dirty="0">
                <a:solidFill>
                  <a:srgbClr val="190D19"/>
                </a:solidFill>
                <a:latin typeface="TWK Everett Light" panose="020B0204000000000000" pitchFamily="34" charset="77"/>
              </a:rPr>
            </a:br>
            <a:r>
              <a:rPr lang="sk-SK" b="0" dirty="0">
                <a:solidFill>
                  <a:srgbClr val="190D19"/>
                </a:solidFill>
                <a:latin typeface="TWK Everett Light" panose="020B0204000000000000" pitchFamily="34" charset="77"/>
              </a:rPr>
              <a:t>Najlepší projekt roka</a:t>
            </a:r>
          </a:p>
          <a:p>
            <a:pPr algn="l">
              <a:lnSpc>
                <a:spcPct val="110000"/>
              </a:lnSpc>
              <a:defRPr sz="2500" b="0">
                <a:solidFill>
                  <a:srgbClr val="4E4C50"/>
                </a:solidFill>
                <a:latin typeface="Everett Regular"/>
                <a:ea typeface="Everett Regular"/>
                <a:cs typeface="Everett Regular"/>
                <a:sym typeface="Everett Regular"/>
              </a:defRPr>
            </a:pPr>
            <a:r>
              <a:rPr b="0" dirty="0">
                <a:solidFill>
                  <a:srgbClr val="190D19"/>
                </a:solidFill>
                <a:latin typeface="TWK Everett Light" panose="020B0204000000000000" pitchFamily="34" charset="77"/>
              </a:rPr>
              <a:t>Europa Property</a:t>
            </a:r>
          </a:p>
        </p:txBody>
      </p:sp>
      <p:sp>
        <p:nvSpPr>
          <p:cNvPr id="906" name="Construction &amp; Investment Journal"/>
          <p:cNvSpPr txBox="1"/>
          <p:nvPr/>
        </p:nvSpPr>
        <p:spPr>
          <a:xfrm>
            <a:off x="8707335" y="11714257"/>
            <a:ext cx="4441454" cy="11556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110000"/>
              </a:lnSpc>
              <a:defRPr sz="2500" b="0">
                <a:solidFill>
                  <a:srgbClr val="4E4C50"/>
                </a:solidFill>
                <a:latin typeface="Everett Regular"/>
                <a:ea typeface="Everett Regular"/>
                <a:cs typeface="Everett Regular"/>
                <a:sym typeface="Everett Regular"/>
              </a:defRPr>
            </a:lvl1pPr>
          </a:lstStyle>
          <a:p>
            <a:r>
              <a:rPr dirty="0">
                <a:solidFill>
                  <a:srgbClr val="23181C"/>
                </a:solidFill>
                <a:latin typeface="TWK Everett Light" panose="020B0204000000000000" pitchFamily="34" charset="77"/>
              </a:rPr>
              <a:t>Construction &amp; Investment Journal</a:t>
            </a:r>
          </a:p>
        </p:txBody>
      </p:sp>
      <p:grpSp>
        <p:nvGrpSpPr>
          <p:cNvPr id="912" name="Skupina"/>
          <p:cNvGrpSpPr/>
          <p:nvPr/>
        </p:nvGrpSpPr>
        <p:grpSpPr>
          <a:xfrm>
            <a:off x="820630" y="3981042"/>
            <a:ext cx="13074865" cy="7125234"/>
            <a:chOff x="0" y="0"/>
            <a:chExt cx="13074863" cy="7125233"/>
          </a:xfrm>
        </p:grpSpPr>
        <p:sp>
          <p:nvSpPr>
            <p:cNvPr id="908" name="Čiara"/>
            <p:cNvSpPr/>
            <p:nvPr/>
          </p:nvSpPr>
          <p:spPr>
            <a:xfrm>
              <a:off x="0" y="0"/>
              <a:ext cx="13074864" cy="0"/>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909" name="Čiara"/>
            <p:cNvSpPr/>
            <p:nvPr/>
          </p:nvSpPr>
          <p:spPr>
            <a:xfrm>
              <a:off x="0" y="2332222"/>
              <a:ext cx="13074864" cy="1"/>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910" name="Čiara"/>
            <p:cNvSpPr/>
            <p:nvPr/>
          </p:nvSpPr>
          <p:spPr>
            <a:xfrm>
              <a:off x="0" y="4718032"/>
              <a:ext cx="13074864" cy="1"/>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sp>
          <p:nvSpPr>
            <p:cNvPr id="911" name="Čiara"/>
            <p:cNvSpPr/>
            <p:nvPr/>
          </p:nvSpPr>
          <p:spPr>
            <a:xfrm>
              <a:off x="0" y="7125233"/>
              <a:ext cx="13074864" cy="1"/>
            </a:xfrm>
            <a:prstGeom prst="line">
              <a:avLst/>
            </a:prstGeom>
            <a:noFill/>
            <a:ln w="25400" cap="flat">
              <a:solidFill>
                <a:srgbClr val="D6D5D5"/>
              </a:solidFill>
              <a:prstDash val="solid"/>
              <a:miter lim="400000"/>
            </a:ln>
            <a:effectLst/>
          </p:spPr>
          <p:txBody>
            <a:bodyPr wrap="square" lIns="71437" tIns="71437" rIns="71437" bIns="71437" numCol="1" anchor="ctr">
              <a:noAutofit/>
            </a:bodyPr>
            <a:lstStyle/>
            <a:p>
              <a:pPr>
                <a:defRPr sz="3000" b="0">
                  <a:solidFill>
                    <a:srgbClr val="FFFFFF"/>
                  </a:solidFill>
                  <a:latin typeface="Helvetica Neue Medium"/>
                  <a:ea typeface="Helvetica Neue Medium"/>
                  <a:cs typeface="Helvetica Neue Medium"/>
                  <a:sym typeface="Helvetica Neue Medium"/>
                </a:defRPr>
              </a:pPr>
              <a:endParaRPr/>
            </a:p>
          </p:txBody>
        </p:sp>
      </p:grpSp>
      <p:pic>
        <p:nvPicPr>
          <p:cNvPr id="915" name="Obrázok"/>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20630" y="4583364"/>
            <a:ext cx="1012604" cy="1042130"/>
          </a:xfrm>
          <a:prstGeom prst="rect">
            <a:avLst/>
          </a:prstGeom>
          <a:ln w="12700">
            <a:miter lim="400000"/>
          </a:ln>
        </p:spPr>
      </p:pic>
      <p:pic>
        <p:nvPicPr>
          <p:cNvPr id="2" name="Obrázok">
            <a:extLst>
              <a:ext uri="{FF2B5EF4-FFF2-40B4-BE49-F238E27FC236}">
                <a16:creationId xmlns:a16="http://schemas.microsoft.com/office/drawing/2014/main" id="{C499E23B-D50B-5B54-85D6-AED43CAB28A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20630" y="6915585"/>
            <a:ext cx="1012604" cy="1042130"/>
          </a:xfrm>
          <a:prstGeom prst="rect">
            <a:avLst/>
          </a:prstGeom>
          <a:ln w="12700">
            <a:miter lim="400000"/>
          </a:ln>
        </p:spPr>
      </p:pic>
      <p:pic>
        <p:nvPicPr>
          <p:cNvPr id="3" name="Obrázok">
            <a:extLst>
              <a:ext uri="{FF2B5EF4-FFF2-40B4-BE49-F238E27FC236}">
                <a16:creationId xmlns:a16="http://schemas.microsoft.com/office/drawing/2014/main" id="{BAA3F8D6-5DDD-3F96-E644-F690BDBA83F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20630" y="9329866"/>
            <a:ext cx="1012604" cy="1042130"/>
          </a:xfrm>
          <a:prstGeom prst="rect">
            <a:avLst/>
          </a:prstGeom>
          <a:ln w="12700">
            <a:miter lim="400000"/>
          </a:ln>
        </p:spPr>
      </p:pic>
      <p:pic>
        <p:nvPicPr>
          <p:cNvPr id="4" name="Obrázok">
            <a:extLst>
              <a:ext uri="{FF2B5EF4-FFF2-40B4-BE49-F238E27FC236}">
                <a16:creationId xmlns:a16="http://schemas.microsoft.com/office/drawing/2014/main" id="{24063C95-1162-16BC-342A-62D8DC02BC2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20630" y="11714257"/>
            <a:ext cx="1012604" cy="1042130"/>
          </a:xfrm>
          <a:prstGeom prst="rect">
            <a:avLst/>
          </a:prstGeom>
          <a:ln w="12700">
            <a:miter lim="400000"/>
          </a:ln>
        </p:spPr>
      </p:pic>
      <p:grpSp>
        <p:nvGrpSpPr>
          <p:cNvPr id="5" name="Group 4">
            <a:extLst>
              <a:ext uri="{FF2B5EF4-FFF2-40B4-BE49-F238E27FC236}">
                <a16:creationId xmlns:a16="http://schemas.microsoft.com/office/drawing/2014/main" id="{5A84447F-396B-D29B-17B7-2E5FD0E9BB3D}"/>
              </a:ext>
            </a:extLst>
          </p:cNvPr>
          <p:cNvGrpSpPr/>
          <p:nvPr/>
        </p:nvGrpSpPr>
        <p:grpSpPr>
          <a:xfrm>
            <a:off x="23877237" y="0"/>
            <a:ext cx="497139" cy="12001499"/>
            <a:chOff x="624473" y="0"/>
            <a:chExt cx="497139" cy="12001499"/>
          </a:xfrm>
          <a:solidFill>
            <a:srgbClr val="EA4663"/>
          </a:solidFill>
        </p:grpSpPr>
        <p:sp>
          <p:nvSpPr>
            <p:cNvPr id="6" name="Rectangle 5">
              <a:extLst>
                <a:ext uri="{FF2B5EF4-FFF2-40B4-BE49-F238E27FC236}">
                  <a16:creationId xmlns:a16="http://schemas.microsoft.com/office/drawing/2014/main" id="{1D44AC66-2DFA-A66A-5F11-D3423AD829FA}"/>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68B0F299-5853-8F97-1DEA-4D574B0207E4}"/>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8" name="Rectangle 7">
              <a:extLst>
                <a:ext uri="{FF2B5EF4-FFF2-40B4-BE49-F238E27FC236}">
                  <a16:creationId xmlns:a16="http://schemas.microsoft.com/office/drawing/2014/main" id="{5B20BAE0-4FAF-DF16-3BDD-E285383A4BCF}"/>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8FD65D93-6101-3C30-70CE-61B38745EAD8}"/>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
        <p:nvSpPr>
          <p:cNvPr id="10" name="Visio 2020">
            <a:extLst>
              <a:ext uri="{FF2B5EF4-FFF2-40B4-BE49-F238E27FC236}">
                <a16:creationId xmlns:a16="http://schemas.microsoft.com/office/drawing/2014/main" id="{F720BA9C-B5F9-B2DC-3FBA-660771DA66B9}"/>
              </a:ext>
            </a:extLst>
          </p:cNvPr>
          <p:cNvSpPr txBox="1"/>
          <p:nvPr/>
        </p:nvSpPr>
        <p:spPr>
          <a:xfrm>
            <a:off x="2557761" y="2316541"/>
            <a:ext cx="4605039" cy="1658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80000"/>
              </a:lnSpc>
              <a:defRPr sz="4000" b="0">
                <a:solidFill>
                  <a:srgbClr val="B42F51"/>
                </a:solidFill>
                <a:latin typeface="+mn-lt"/>
                <a:ea typeface="+mn-ea"/>
                <a:cs typeface="+mn-cs"/>
                <a:sym typeface="Everett Light"/>
              </a:defRPr>
            </a:lvl1pPr>
          </a:lstStyle>
          <a:p>
            <a:pPr>
              <a:lnSpc>
                <a:spcPct val="100000"/>
              </a:lnSpc>
            </a:pPr>
            <a:r>
              <a:rPr lang="sk-SK" dirty="0">
                <a:solidFill>
                  <a:srgbClr val="EA4663"/>
                </a:solidFill>
                <a:latin typeface="TWK Everett" panose="020B0204000000000000" pitchFamily="34" charset="77"/>
              </a:rPr>
              <a:t>CIJ </a:t>
            </a:r>
            <a:r>
              <a:rPr lang="sk-SK" dirty="0" err="1">
                <a:solidFill>
                  <a:srgbClr val="EA4663"/>
                </a:solidFill>
                <a:latin typeface="TWK Everett" panose="020B0204000000000000" pitchFamily="34" charset="77"/>
              </a:rPr>
              <a:t>Awards</a:t>
            </a:r>
            <a:r>
              <a:rPr lang="sk-SK" dirty="0">
                <a:solidFill>
                  <a:srgbClr val="EA4663"/>
                </a:solidFill>
                <a:latin typeface="TWK Everett" panose="020B0204000000000000" pitchFamily="34" charset="77"/>
              </a:rPr>
              <a:t> 2022</a:t>
            </a:r>
            <a:endParaRPr dirty="0">
              <a:solidFill>
                <a:srgbClr val="EA4663"/>
              </a:solidFill>
              <a:latin typeface="TWK Everett" panose="020B0204000000000000" pitchFamily="34" charset="77"/>
            </a:endParaRPr>
          </a:p>
        </p:txBody>
      </p:sp>
      <p:sp>
        <p:nvSpPr>
          <p:cNvPr id="11" name="Award of Eurostav Journal">
            <a:extLst>
              <a:ext uri="{FF2B5EF4-FFF2-40B4-BE49-F238E27FC236}">
                <a16:creationId xmlns:a16="http://schemas.microsoft.com/office/drawing/2014/main" id="{87DDEE2B-7DD3-1C4A-DE81-8D19FE944057}"/>
              </a:ext>
            </a:extLst>
          </p:cNvPr>
          <p:cNvSpPr txBox="1"/>
          <p:nvPr/>
        </p:nvSpPr>
        <p:spPr>
          <a:xfrm>
            <a:off x="8807319" y="2329652"/>
            <a:ext cx="5088177" cy="13937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110000"/>
              </a:lnSpc>
              <a:defRPr sz="2500" b="0">
                <a:solidFill>
                  <a:srgbClr val="4E4C50"/>
                </a:solidFill>
                <a:latin typeface="Everett Regular"/>
                <a:ea typeface="Everett Regular"/>
                <a:cs typeface="Everett Regular"/>
                <a:sym typeface="Everett Regular"/>
              </a:defRPr>
            </a:lvl1pPr>
          </a:lstStyle>
          <a:p>
            <a:r>
              <a:rPr lang="sk-SK" dirty="0">
                <a:solidFill>
                  <a:srgbClr val="190D19"/>
                </a:solidFill>
                <a:latin typeface="TWK Everett Light" panose="020B0204000000000000" pitchFamily="34" charset="77"/>
              </a:rPr>
              <a:t>Best </a:t>
            </a:r>
            <a:r>
              <a:rPr lang="sk-SK" dirty="0" err="1">
                <a:solidFill>
                  <a:srgbClr val="190D19"/>
                </a:solidFill>
                <a:latin typeface="TWK Everett Light" panose="020B0204000000000000" pitchFamily="34" charset="77"/>
              </a:rPr>
              <a:t>office</a:t>
            </a:r>
            <a:r>
              <a:rPr lang="sk-SK" dirty="0">
                <a:solidFill>
                  <a:srgbClr val="190D19"/>
                </a:solidFill>
                <a:latin typeface="TWK Everett Light" panose="020B0204000000000000" pitchFamily="34" charset="77"/>
              </a:rPr>
              <a:t> development</a:t>
            </a:r>
          </a:p>
          <a:p>
            <a:r>
              <a:rPr lang="sk-SK" dirty="0">
                <a:solidFill>
                  <a:srgbClr val="190D19"/>
                </a:solidFill>
                <a:latin typeface="TWK Everett Light" panose="020B0204000000000000" pitchFamily="34" charset="77"/>
              </a:rPr>
              <a:t>Best new </a:t>
            </a:r>
            <a:r>
              <a:rPr lang="sk-SK" dirty="0" err="1">
                <a:solidFill>
                  <a:srgbClr val="190D19"/>
                </a:solidFill>
                <a:latin typeface="TWK Everett Light" panose="020B0204000000000000" pitchFamily="34" charset="77"/>
              </a:rPr>
              <a:t>office</a:t>
            </a:r>
            <a:r>
              <a:rPr lang="sk-SK" dirty="0">
                <a:solidFill>
                  <a:srgbClr val="190D19"/>
                </a:solidFill>
                <a:latin typeface="TWK Everett Light" panose="020B0204000000000000" pitchFamily="34" charset="77"/>
              </a:rPr>
              <a:t> </a:t>
            </a:r>
            <a:r>
              <a:rPr lang="sk-SK" dirty="0" err="1">
                <a:solidFill>
                  <a:srgbClr val="190D19"/>
                </a:solidFill>
                <a:latin typeface="TWK Everett Light" panose="020B0204000000000000" pitchFamily="34" charset="77"/>
              </a:rPr>
              <a:t>tenant</a:t>
            </a:r>
            <a:r>
              <a:rPr lang="sk-SK" dirty="0">
                <a:solidFill>
                  <a:srgbClr val="190D19"/>
                </a:solidFill>
                <a:latin typeface="TWK Everett Light" panose="020B0204000000000000" pitchFamily="34" charset="77"/>
              </a:rPr>
              <a:t> </a:t>
            </a:r>
            <a:r>
              <a:rPr lang="sk-SK" dirty="0" err="1">
                <a:solidFill>
                  <a:srgbClr val="190D19"/>
                </a:solidFill>
                <a:latin typeface="TWK Everett Light" panose="020B0204000000000000" pitchFamily="34" charset="77"/>
              </a:rPr>
              <a:t>lease</a:t>
            </a:r>
            <a:r>
              <a:rPr lang="sk-SK" dirty="0">
                <a:solidFill>
                  <a:srgbClr val="190D19"/>
                </a:solidFill>
                <a:latin typeface="TWK Everett Light" panose="020B0204000000000000" pitchFamily="34" charset="77"/>
              </a:rPr>
              <a:t> </a:t>
            </a:r>
            <a:r>
              <a:rPr lang="sk-SK" dirty="0" err="1">
                <a:solidFill>
                  <a:srgbClr val="190D19"/>
                </a:solidFill>
                <a:latin typeface="TWK Everett Light" panose="020B0204000000000000" pitchFamily="34" charset="77"/>
              </a:rPr>
              <a:t>transaction</a:t>
            </a:r>
            <a:endParaRPr dirty="0">
              <a:solidFill>
                <a:srgbClr val="190D19"/>
              </a:solidFill>
              <a:latin typeface="TWK Everett Light" panose="020B0204000000000000" pitchFamily="34" charset="77"/>
            </a:endParaRPr>
          </a:p>
        </p:txBody>
      </p:sp>
      <p:pic>
        <p:nvPicPr>
          <p:cNvPr id="12" name="Obrázok">
            <a:extLst>
              <a:ext uri="{FF2B5EF4-FFF2-40B4-BE49-F238E27FC236}">
                <a16:creationId xmlns:a16="http://schemas.microsoft.com/office/drawing/2014/main" id="{C88E45B7-554D-033C-ACC4-93EA8C8572A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20630" y="2356450"/>
            <a:ext cx="1012604" cy="1042130"/>
          </a:xfrm>
          <a:prstGeom prst="rect">
            <a:avLst/>
          </a:prstGeom>
          <a:ln w="12700">
            <a:miter lim="400000"/>
          </a:ln>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rgbClr val="F4EEEE"/>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D9C929-3EBD-E1F4-FE8F-8FC02BDF41B3}"/>
              </a:ext>
            </a:extLst>
          </p:cNvPr>
          <p:cNvSpPr/>
          <p:nvPr/>
        </p:nvSpPr>
        <p:spPr>
          <a:xfrm rot="8760177">
            <a:off x="13669099" y="744369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10C8392E-41D4-FD41-3841-9B457680519C}"/>
              </a:ext>
            </a:extLst>
          </p:cNvPr>
          <p:cNvSpPr/>
          <p:nvPr/>
        </p:nvSpPr>
        <p:spPr>
          <a:xfrm rot="21553374">
            <a:off x="16260699" y="41878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4C6C83AC-3FE5-292C-A302-BE5199BC7B48}"/>
              </a:ext>
            </a:extLst>
          </p:cNvPr>
          <p:cNvSpPr/>
          <p:nvPr/>
        </p:nvSpPr>
        <p:spPr>
          <a:xfrm rot="4697179">
            <a:off x="20589489" y="58726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11464DB8-CF4A-D827-BA9B-457D9B29C8B5}"/>
              </a:ext>
            </a:extLst>
          </p:cNvPr>
          <p:cNvSpPr/>
          <p:nvPr/>
        </p:nvSpPr>
        <p:spPr>
          <a:xfrm rot="19445612">
            <a:off x="20122472" y="79955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D51A48A3-96E3-492E-FDD1-E9B0C1919810}"/>
              </a:ext>
            </a:extLst>
          </p:cNvPr>
          <p:cNvSpPr/>
          <p:nvPr/>
        </p:nvSpPr>
        <p:spPr>
          <a:xfrm rot="5565842">
            <a:off x="16050244" y="-94066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FF9AE26-6B42-1B5C-A227-91307D2C1B45}"/>
              </a:ext>
            </a:extLst>
          </p:cNvPr>
          <p:cNvSpPr/>
          <p:nvPr/>
        </p:nvSpPr>
        <p:spPr>
          <a:xfrm rot="759852">
            <a:off x="21846540" y="1238222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7FAB6141-E576-C38F-8CEB-A97DAC166B0C}"/>
              </a:ext>
            </a:extLst>
          </p:cNvPr>
          <p:cNvSpPr/>
          <p:nvPr/>
        </p:nvSpPr>
        <p:spPr>
          <a:xfrm rot="6375293">
            <a:off x="16749491" y="1006799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SK"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E41E78FE-59DD-D8B3-B87F-6DE5F1449E4C}"/>
              </a:ext>
            </a:extLst>
          </p:cNvPr>
          <p:cNvPicPr>
            <a:picLocks noChangeAspect="1"/>
          </p:cNvPicPr>
          <p:nvPr/>
        </p:nvPicPr>
        <p:blipFill>
          <a:blip r:embed="rId2"/>
          <a:stretch>
            <a:fillRect/>
          </a:stretch>
        </p:blipFill>
        <p:spPr>
          <a:xfrm>
            <a:off x="753035" y="12228077"/>
            <a:ext cx="3953436" cy="787822"/>
          </a:xfrm>
          <a:prstGeom prst="rect">
            <a:avLst/>
          </a:prstGeom>
        </p:spPr>
      </p:pic>
      <p:sp>
        <p:nvSpPr>
          <p:cNvPr id="9" name="Martin Marko…">
            <a:extLst>
              <a:ext uri="{FF2B5EF4-FFF2-40B4-BE49-F238E27FC236}">
                <a16:creationId xmlns:a16="http://schemas.microsoft.com/office/drawing/2014/main" id="{D4C1D2A6-38C9-197E-AE79-B60C96DD0122}"/>
              </a:ext>
            </a:extLst>
          </p:cNvPr>
          <p:cNvSpPr txBox="1"/>
          <p:nvPr/>
        </p:nvSpPr>
        <p:spPr>
          <a:xfrm>
            <a:off x="631038" y="5200651"/>
            <a:ext cx="6992903" cy="20832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marL="0" marR="0" lvl="0" indent="0" algn="l" defTabSz="914400" rtl="0" eaLnBrk="1" fontAlgn="auto" latinLnBrk="0" hangingPunct="1">
              <a:lnSpc>
                <a:spcPct val="100000"/>
              </a:lnSpc>
              <a:spcBef>
                <a:spcPts val="0"/>
              </a:spcBef>
              <a:spcAft>
                <a:spcPts val="0"/>
              </a:spcAft>
              <a:buClrTx/>
              <a:buSzTx/>
              <a:buFontTx/>
              <a:buNone/>
              <a:tabLst/>
              <a:defRPr sz="3000" b="0">
                <a:solidFill>
                  <a:srgbClr val="FFFFFF"/>
                </a:solidFill>
                <a:latin typeface="Everett Regular"/>
                <a:ea typeface="Everett Regular"/>
                <a:cs typeface="Everett Regular"/>
                <a:sym typeface="Everett Regular"/>
              </a:defRPr>
            </a:pPr>
            <a:r>
              <a:rPr kumimoji="0" lang="sk-SK" sz="3000" b="0" i="0" u="none" strike="noStrike" kern="1200" cap="none" spc="0" normalizeH="0" baseline="0" noProof="0" dirty="0">
                <a:ln>
                  <a:noFill/>
                </a:ln>
                <a:solidFill>
                  <a:srgbClr val="1A0F19"/>
                </a:solidFill>
                <a:effectLst/>
                <a:uLnTx/>
                <a:uFillTx/>
                <a:latin typeface="TWK Everett Light" panose="020B0204000000000000" pitchFamily="34" charset="77"/>
                <a:sym typeface="Everett Regular"/>
              </a:rPr>
              <a:t>Ing. Jožko Mrkvička</a:t>
            </a:r>
            <a:endParaRPr kumimoji="0" sz="3000" b="0" i="0" u="none" strike="noStrike" kern="1200" cap="none" spc="0" normalizeH="0" baseline="0" noProof="0" dirty="0">
              <a:ln>
                <a:noFill/>
              </a:ln>
              <a:solidFill>
                <a:srgbClr val="1A0F19"/>
              </a:solidFill>
              <a:effectLst/>
              <a:uLnTx/>
              <a:uFillTx/>
              <a:latin typeface="TWK Everett Light" panose="020B0204000000000000" pitchFamily="34" charset="77"/>
              <a:sym typeface="Everett Regular"/>
            </a:endParaRPr>
          </a:p>
          <a:p>
            <a:pPr marL="0" marR="0" lvl="0" indent="0" algn="l" defTabSz="914400" rtl="0" eaLnBrk="1" fontAlgn="auto" latinLnBrk="0" hangingPunct="1">
              <a:lnSpc>
                <a:spcPct val="100000"/>
              </a:lnSpc>
              <a:spcBef>
                <a:spcPts val="0"/>
              </a:spcBef>
              <a:spcAft>
                <a:spcPts val="0"/>
              </a:spcAft>
              <a:buClrTx/>
              <a:buSzTx/>
              <a:buFontTx/>
              <a:buNone/>
              <a:tabLst/>
              <a:defRPr sz="3000" b="0">
                <a:solidFill>
                  <a:srgbClr val="FFFFFF"/>
                </a:solidFill>
                <a:latin typeface="+mn-lt"/>
                <a:ea typeface="+mn-ea"/>
                <a:cs typeface="+mn-cs"/>
                <a:sym typeface="Everett Light"/>
              </a:defRPr>
            </a:pPr>
            <a:r>
              <a:rPr kumimoji="0" lang="sk-SK" sz="3000" b="0" i="0" u="none" strike="noStrike" kern="1200" cap="none" spc="0" normalizeH="0" baseline="0" noProof="0" dirty="0" err="1">
                <a:ln>
                  <a:noFill/>
                </a:ln>
                <a:solidFill>
                  <a:srgbClr val="1A0F19"/>
                </a:solidFill>
                <a:effectLst/>
                <a:uLnTx/>
                <a:uFillTx/>
                <a:latin typeface="TWK Everett Light" panose="020B0204000000000000" pitchFamily="34" charset="77"/>
                <a:ea typeface="+mn-ea"/>
                <a:cs typeface="+mn-cs"/>
                <a:sym typeface="Everett Light"/>
              </a:rPr>
              <a:t>Wellbeing</a:t>
            </a:r>
            <a:r>
              <a:rPr kumimoji="0" lang="sk-SK" sz="3000" b="0" i="0" u="none" strike="noStrike" kern="1200" cap="none" spc="0" normalizeH="0" baseline="0" noProof="0" dirty="0">
                <a:ln>
                  <a:noFill/>
                </a:ln>
                <a:solidFill>
                  <a:srgbClr val="1A0F19"/>
                </a:solidFill>
                <a:effectLst/>
                <a:uLnTx/>
                <a:uFillTx/>
                <a:latin typeface="TWK Everett Light" panose="020B0204000000000000" pitchFamily="34" charset="77"/>
                <a:ea typeface="+mn-ea"/>
                <a:cs typeface="+mn-cs"/>
                <a:sym typeface="Everett Light"/>
              </a:rPr>
              <a:t> manager</a:t>
            </a:r>
            <a:br>
              <a:rPr kumimoji="0" sz="3000" b="0" i="0" u="none" strike="noStrike" kern="1200" cap="none" spc="0" normalizeH="0" baseline="0" noProof="0" dirty="0">
                <a:ln>
                  <a:noFill/>
                </a:ln>
                <a:solidFill>
                  <a:srgbClr val="1A0F19"/>
                </a:solidFill>
                <a:effectLst/>
                <a:uLnTx/>
                <a:uFillTx/>
                <a:latin typeface="TWK Everett Light" panose="020B0204000000000000" pitchFamily="34" charset="77"/>
                <a:ea typeface="+mn-ea"/>
                <a:cs typeface="+mn-cs"/>
                <a:sym typeface="Everett Light"/>
              </a:rPr>
            </a:br>
            <a:r>
              <a:rPr kumimoji="0" sz="3000" b="0" i="0" u="none" strike="noStrike" kern="1200" cap="none" spc="0" normalizeH="0" baseline="0" noProof="0" dirty="0">
                <a:ln>
                  <a:noFill/>
                </a:ln>
                <a:solidFill>
                  <a:srgbClr val="1A0F19"/>
                </a:solidFill>
                <a:effectLst/>
                <a:uLnTx/>
                <a:uFillTx/>
                <a:latin typeface="TWK Everett Light" panose="020B0204000000000000" pitchFamily="34" charset="77"/>
                <a:ea typeface="+mn-ea"/>
                <a:cs typeface="+mn-cs"/>
                <a:sym typeface="Everett Light"/>
              </a:rPr>
              <a:t>+421 90</a:t>
            </a:r>
            <a:r>
              <a:rPr kumimoji="0" lang="sk-SK" sz="3000" b="0" i="0" u="none" strike="noStrike" kern="1200" cap="none" spc="0" normalizeH="0" baseline="0" noProof="0" dirty="0">
                <a:ln>
                  <a:noFill/>
                </a:ln>
                <a:solidFill>
                  <a:srgbClr val="1A0F19"/>
                </a:solidFill>
                <a:effectLst/>
                <a:uLnTx/>
                <a:uFillTx/>
                <a:latin typeface="TWK Everett Light" panose="020B0204000000000000" pitchFamily="34" charset="77"/>
                <a:ea typeface="+mn-ea"/>
                <a:cs typeface="+mn-cs"/>
                <a:sym typeface="Everett Light"/>
              </a:rPr>
              <a:t>3</a:t>
            </a:r>
            <a:r>
              <a:rPr kumimoji="0" sz="3000" b="0" i="0" u="none" strike="noStrike" kern="1200" cap="none" spc="0" normalizeH="0" baseline="0" noProof="0" dirty="0">
                <a:ln>
                  <a:noFill/>
                </a:ln>
                <a:solidFill>
                  <a:srgbClr val="1A0F19"/>
                </a:solidFill>
                <a:effectLst/>
                <a:uLnTx/>
                <a:uFillTx/>
                <a:latin typeface="TWK Everett Light" panose="020B0204000000000000" pitchFamily="34" charset="77"/>
                <a:ea typeface="+mn-ea"/>
                <a:cs typeface="+mn-cs"/>
                <a:sym typeface="Everett Light"/>
              </a:rPr>
              <a:t> </a:t>
            </a:r>
            <a:r>
              <a:rPr kumimoji="0" lang="sk-SK" sz="3000" b="0" i="0" u="none" strike="noStrike" kern="1200" cap="none" spc="0" normalizeH="0" baseline="0" noProof="0" dirty="0">
                <a:ln>
                  <a:noFill/>
                </a:ln>
                <a:solidFill>
                  <a:srgbClr val="1A0F19"/>
                </a:solidFill>
                <a:effectLst/>
                <a:uLnTx/>
                <a:uFillTx/>
                <a:latin typeface="TWK Everett Light" panose="020B0204000000000000" pitchFamily="34" charset="77"/>
                <a:ea typeface="+mn-ea"/>
                <a:cs typeface="+mn-cs"/>
                <a:sym typeface="Everett Light"/>
              </a:rPr>
              <a:t>123</a:t>
            </a:r>
            <a:r>
              <a:rPr kumimoji="0" sz="3000" b="0" i="0" u="none" strike="noStrike" kern="1200" cap="none" spc="0" normalizeH="0" baseline="0" noProof="0" dirty="0">
                <a:ln>
                  <a:noFill/>
                </a:ln>
                <a:solidFill>
                  <a:srgbClr val="1A0F19"/>
                </a:solidFill>
                <a:effectLst/>
                <a:uLnTx/>
                <a:uFillTx/>
                <a:latin typeface="TWK Everett Light" panose="020B0204000000000000" pitchFamily="34" charset="77"/>
                <a:ea typeface="+mn-ea"/>
                <a:cs typeface="+mn-cs"/>
                <a:sym typeface="Everett Light"/>
              </a:rPr>
              <a:t> </a:t>
            </a:r>
            <a:r>
              <a:rPr kumimoji="0" lang="sk-SK" sz="3000" b="0" i="0" u="none" strike="noStrike" kern="1200" cap="none" spc="0" normalizeH="0" baseline="0" noProof="0" dirty="0">
                <a:ln>
                  <a:noFill/>
                </a:ln>
                <a:solidFill>
                  <a:srgbClr val="1A0F19"/>
                </a:solidFill>
                <a:effectLst/>
                <a:uLnTx/>
                <a:uFillTx/>
                <a:latin typeface="TWK Everett Light" panose="020B0204000000000000" pitchFamily="34" charset="77"/>
                <a:ea typeface="+mn-ea"/>
                <a:cs typeface="+mn-cs"/>
                <a:sym typeface="Everett Light"/>
              </a:rPr>
              <a:t>123</a:t>
            </a:r>
            <a:r>
              <a:rPr kumimoji="0" sz="3000" b="0" i="0" u="none" strike="noStrike" kern="1200" cap="none" spc="0" normalizeH="0" baseline="0" noProof="0" dirty="0">
                <a:ln>
                  <a:noFill/>
                </a:ln>
                <a:solidFill>
                  <a:srgbClr val="1A0F19"/>
                </a:solidFill>
                <a:effectLst/>
                <a:uLnTx/>
                <a:uFillTx/>
                <a:latin typeface="TWK Everett Light" panose="020B0204000000000000" pitchFamily="34" charset="77"/>
                <a:ea typeface="+mn-ea"/>
                <a:cs typeface="+mn-cs"/>
                <a:sym typeface="Everett Light"/>
              </a:rPr>
              <a:t> </a:t>
            </a:r>
            <a:r>
              <a:rPr kumimoji="0" lang="sk-SK" sz="3000" b="0" i="0" u="none" strike="noStrike" kern="1200" cap="none" spc="0" normalizeH="0" baseline="0" noProof="0" dirty="0" err="1">
                <a:ln>
                  <a:noFill/>
                </a:ln>
                <a:solidFill>
                  <a:srgbClr val="1A0F19"/>
                </a:solidFill>
                <a:effectLst/>
                <a:uLnTx/>
                <a:uFillTx/>
                <a:latin typeface="TWK Everett Light" panose="020B0204000000000000" pitchFamily="34" charset="77"/>
                <a:ea typeface="+mn-ea"/>
                <a:cs typeface="+mn-cs"/>
                <a:sym typeface="Everett Light"/>
              </a:rPr>
              <a:t>jozko</a:t>
            </a:r>
            <a:r>
              <a:rPr kumimoji="0" sz="3000" b="0" i="0" u="none" strike="noStrike" kern="1200" cap="none" spc="0" normalizeH="0" baseline="0" noProof="0" dirty="0">
                <a:ln>
                  <a:noFill/>
                </a:ln>
                <a:solidFill>
                  <a:srgbClr val="1A0F19"/>
                </a:solidFill>
                <a:effectLst/>
                <a:uLnTx/>
                <a:uFillTx/>
                <a:latin typeface="TWK Everett Light" panose="020B0204000000000000" pitchFamily="34" charset="77"/>
                <a:ea typeface="+mn-ea"/>
                <a:cs typeface="+mn-cs"/>
                <a:sym typeface="Everett Light"/>
              </a:rPr>
              <a:t>.</a:t>
            </a:r>
            <a:r>
              <a:rPr kumimoji="0" lang="sk-SK" sz="3000" b="0" i="0" u="none" strike="noStrike" kern="1200" cap="none" spc="0" normalizeH="0" baseline="0" noProof="0" dirty="0" err="1">
                <a:ln>
                  <a:noFill/>
                </a:ln>
                <a:solidFill>
                  <a:srgbClr val="1A0F19"/>
                </a:solidFill>
                <a:effectLst/>
                <a:uLnTx/>
                <a:uFillTx/>
                <a:latin typeface="TWK Everett Light" panose="020B0204000000000000" pitchFamily="34" charset="77"/>
                <a:ea typeface="+mn-ea"/>
                <a:cs typeface="+mn-cs"/>
                <a:sym typeface="Everett Light"/>
              </a:rPr>
              <a:t>mrkvicka</a:t>
            </a:r>
            <a:r>
              <a:rPr kumimoji="0" sz="3000" b="0" i="0" u="none" strike="noStrike" kern="1200" cap="none" spc="0" normalizeH="0" baseline="0" noProof="0" dirty="0">
                <a:ln>
                  <a:noFill/>
                </a:ln>
                <a:solidFill>
                  <a:srgbClr val="1A0F19"/>
                </a:solidFill>
                <a:effectLst/>
                <a:uLnTx/>
                <a:uFillTx/>
                <a:latin typeface="TWK Everett Light" panose="020B0204000000000000" pitchFamily="34" charset="77"/>
                <a:ea typeface="+mn-ea"/>
                <a:cs typeface="+mn-cs"/>
                <a:sym typeface="Everett Light"/>
              </a:rPr>
              <a:t>@immocap.sk</a:t>
            </a:r>
          </a:p>
        </p:txBody>
      </p:sp>
      <p:sp>
        <p:nvSpPr>
          <p:cNvPr id="11" name="Immocap Group, a.s.…">
            <a:extLst>
              <a:ext uri="{FF2B5EF4-FFF2-40B4-BE49-F238E27FC236}">
                <a16:creationId xmlns:a16="http://schemas.microsoft.com/office/drawing/2014/main" id="{10FAFEDF-BE62-4C55-0133-EE981B8D5878}"/>
              </a:ext>
            </a:extLst>
          </p:cNvPr>
          <p:cNvSpPr txBox="1"/>
          <p:nvPr/>
        </p:nvSpPr>
        <p:spPr>
          <a:xfrm>
            <a:off x="631038" y="7683199"/>
            <a:ext cx="6110588" cy="2996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sz="3000" b="0">
                <a:solidFill>
                  <a:srgbClr val="FFFFFF"/>
                </a:solidFill>
                <a:latin typeface="Everett Medium"/>
                <a:ea typeface="Everett Medium"/>
                <a:cs typeface="Everett Medium"/>
                <a:sym typeface="Everett Medium"/>
              </a:defRPr>
            </a:pPr>
            <a:r>
              <a:rPr kumimoji="0" sz="3000" b="1" i="0" u="none" strike="noStrike" kern="1200" cap="none" spc="0" normalizeH="0" baseline="0" noProof="0" dirty="0">
                <a:ln>
                  <a:noFill/>
                </a:ln>
                <a:solidFill>
                  <a:srgbClr val="EA4663"/>
                </a:solidFill>
                <a:effectLst/>
                <a:uLnTx/>
                <a:uFillTx/>
                <a:latin typeface="TWK Everett Light" panose="020B0204000000000000" pitchFamily="34" charset="77"/>
                <a:sym typeface="Everett Medium"/>
              </a:rPr>
              <a:t>Immocap, </a:t>
            </a:r>
            <a:r>
              <a:rPr kumimoji="0" sz="3000" b="1" i="0" u="none" strike="noStrike" kern="1200" cap="none" spc="0" normalizeH="0" baseline="0" noProof="0" dirty="0" err="1">
                <a:ln>
                  <a:noFill/>
                </a:ln>
                <a:solidFill>
                  <a:srgbClr val="EA4663"/>
                </a:solidFill>
                <a:effectLst/>
                <a:uLnTx/>
                <a:uFillTx/>
                <a:latin typeface="TWK Everett Light" panose="020B0204000000000000" pitchFamily="34" charset="77"/>
                <a:sym typeface="Everett Medium"/>
              </a:rPr>
              <a:t>a.s.</a:t>
            </a:r>
            <a:r>
              <a:rPr kumimoji="0" sz="3000" b="1" i="0" u="none" strike="noStrike" kern="1200" cap="none" spc="0" normalizeH="0" baseline="0" noProof="0" dirty="0">
                <a:ln>
                  <a:noFill/>
                </a:ln>
                <a:solidFill>
                  <a:srgbClr val="EA4663"/>
                </a:solidFill>
                <a:effectLst/>
                <a:uLnTx/>
                <a:uFillTx/>
                <a:latin typeface="TWK Everett Light" panose="020B0204000000000000" pitchFamily="34" charset="77"/>
                <a:sym typeface="Everett Medium"/>
              </a:rPr>
              <a:t> </a:t>
            </a:r>
          </a:p>
          <a:p>
            <a:pPr marL="0" marR="0" lvl="0" indent="0" algn="l" defTabSz="914400" rtl="0" eaLnBrk="1" fontAlgn="auto" latinLnBrk="0" hangingPunct="1">
              <a:lnSpc>
                <a:spcPct val="100000"/>
              </a:lnSpc>
              <a:spcBef>
                <a:spcPts val="0"/>
              </a:spcBef>
              <a:spcAft>
                <a:spcPts val="0"/>
              </a:spcAft>
              <a:buClrTx/>
              <a:buSzTx/>
              <a:buFontTx/>
              <a:buNone/>
              <a:tabLst/>
              <a:defRPr sz="3000" b="0">
                <a:solidFill>
                  <a:srgbClr val="FFFFFF"/>
                </a:solidFill>
                <a:latin typeface="+mn-lt"/>
                <a:ea typeface="+mn-ea"/>
                <a:cs typeface="+mn-cs"/>
                <a:sym typeface="Everett Light"/>
              </a:defRPr>
            </a:pPr>
            <a:r>
              <a:rPr kumimoji="0" sz="3000" b="1" i="0" u="none" strike="noStrike" kern="1200" cap="none" spc="0" normalizeH="0" baseline="0" noProof="0" dirty="0">
                <a:ln>
                  <a:noFill/>
                </a:ln>
                <a:solidFill>
                  <a:srgbClr val="EA4663"/>
                </a:solidFill>
                <a:effectLst/>
                <a:uLnTx/>
                <a:uFillTx/>
                <a:latin typeface="TWK Everett Light" panose="020B0204000000000000" pitchFamily="34" charset="77"/>
                <a:ea typeface="+mn-ea"/>
                <a:cs typeface="+mn-cs"/>
                <a:sym typeface="Everett Light"/>
              </a:rPr>
              <a:t>Bratislava Business Centre V </a:t>
            </a:r>
            <a:r>
              <a:rPr kumimoji="0" sz="3000" b="1" i="0" u="none" strike="noStrike" kern="1200" cap="none" spc="0" normalizeH="0" baseline="0" noProof="0" dirty="0" err="1">
                <a:ln>
                  <a:noFill/>
                </a:ln>
                <a:solidFill>
                  <a:srgbClr val="EA4663"/>
                </a:solidFill>
                <a:effectLst/>
                <a:uLnTx/>
                <a:uFillTx/>
                <a:latin typeface="TWK Everett Light" panose="020B0204000000000000" pitchFamily="34" charset="77"/>
                <a:ea typeface="+mn-ea"/>
                <a:cs typeface="+mn-cs"/>
                <a:sym typeface="Everett Light"/>
              </a:rPr>
              <a:t>Plynárenská</a:t>
            </a:r>
            <a:r>
              <a:rPr kumimoji="0" sz="3000" b="1" i="0" u="none" strike="noStrike" kern="1200" cap="none" spc="0" normalizeH="0" baseline="0" noProof="0" dirty="0">
                <a:ln>
                  <a:noFill/>
                </a:ln>
                <a:solidFill>
                  <a:srgbClr val="EA4663"/>
                </a:solidFill>
                <a:effectLst/>
                <a:uLnTx/>
                <a:uFillTx/>
                <a:latin typeface="TWK Everett Light" panose="020B0204000000000000" pitchFamily="34" charset="77"/>
                <a:ea typeface="+mn-ea"/>
                <a:cs typeface="+mn-cs"/>
                <a:sym typeface="Everett Light"/>
              </a:rPr>
              <a:t> 7/C </a:t>
            </a:r>
          </a:p>
          <a:p>
            <a:pPr marL="0" marR="0" lvl="0" indent="0" algn="l" defTabSz="914400" rtl="0" eaLnBrk="1" fontAlgn="auto" latinLnBrk="0" hangingPunct="1">
              <a:lnSpc>
                <a:spcPct val="100000"/>
              </a:lnSpc>
              <a:spcBef>
                <a:spcPts val="0"/>
              </a:spcBef>
              <a:spcAft>
                <a:spcPts val="0"/>
              </a:spcAft>
              <a:buClrTx/>
              <a:buSzTx/>
              <a:buFontTx/>
              <a:buNone/>
              <a:tabLst/>
              <a:defRPr sz="3000" b="0">
                <a:solidFill>
                  <a:srgbClr val="FFFFFF"/>
                </a:solidFill>
                <a:latin typeface="+mn-lt"/>
                <a:ea typeface="+mn-ea"/>
                <a:cs typeface="+mn-cs"/>
                <a:sym typeface="Everett Light"/>
              </a:defRPr>
            </a:pPr>
            <a:r>
              <a:rPr kumimoji="0" sz="3000" b="1" i="0" u="none" strike="noStrike" kern="1200" cap="none" spc="0" normalizeH="0" baseline="0" noProof="0" dirty="0">
                <a:ln>
                  <a:noFill/>
                </a:ln>
                <a:solidFill>
                  <a:srgbClr val="EA4663"/>
                </a:solidFill>
                <a:effectLst/>
                <a:uLnTx/>
                <a:uFillTx/>
                <a:latin typeface="TWK Everett Light" panose="020B0204000000000000" pitchFamily="34" charset="77"/>
                <a:ea typeface="+mn-ea"/>
                <a:cs typeface="+mn-cs"/>
                <a:sym typeface="Everett Light"/>
              </a:rPr>
              <a:t>821 09 Bratislava </a:t>
            </a:r>
          </a:p>
          <a:p>
            <a:pPr marL="0" marR="0" lvl="0" indent="0" algn="l" defTabSz="914400" rtl="0" eaLnBrk="1" fontAlgn="auto" latinLnBrk="0" hangingPunct="1">
              <a:lnSpc>
                <a:spcPct val="100000"/>
              </a:lnSpc>
              <a:spcBef>
                <a:spcPts val="0"/>
              </a:spcBef>
              <a:spcAft>
                <a:spcPts val="0"/>
              </a:spcAft>
              <a:buClrTx/>
              <a:buSzTx/>
              <a:buFontTx/>
              <a:buNone/>
              <a:tabLst/>
              <a:defRPr sz="3000" b="0">
                <a:solidFill>
                  <a:srgbClr val="FFFFFF"/>
                </a:solidFill>
                <a:latin typeface="+mn-lt"/>
                <a:ea typeface="+mn-ea"/>
                <a:cs typeface="+mn-cs"/>
                <a:sym typeface="Everett Light"/>
              </a:defRPr>
            </a:pPr>
            <a:r>
              <a:rPr kumimoji="0" sz="3000" b="1" i="0" u="none" strike="noStrike" kern="1200" cap="none" spc="0" normalizeH="0" baseline="0" noProof="0" dirty="0">
                <a:ln>
                  <a:noFill/>
                </a:ln>
                <a:solidFill>
                  <a:srgbClr val="EA4663"/>
                </a:solidFill>
                <a:effectLst/>
                <a:uLnTx/>
                <a:uFillTx/>
                <a:latin typeface="TWK Everett Light" panose="020B0204000000000000" pitchFamily="34" charset="77"/>
                <a:ea typeface="+mn-ea"/>
                <a:cs typeface="+mn-cs"/>
                <a:sym typeface="Everett Light"/>
              </a:rPr>
              <a:t>Slovak Republic</a:t>
            </a:r>
          </a:p>
        </p:txBody>
      </p:sp>
      <p:sp>
        <p:nvSpPr>
          <p:cNvPr id="12" name="Title 2">
            <a:extLst>
              <a:ext uri="{FF2B5EF4-FFF2-40B4-BE49-F238E27FC236}">
                <a16:creationId xmlns:a16="http://schemas.microsoft.com/office/drawing/2014/main" id="{043CA371-F58B-227B-BE02-F69485C6BABF}"/>
              </a:ext>
            </a:extLst>
          </p:cNvPr>
          <p:cNvSpPr>
            <a:spLocks noGrp="1"/>
          </p:cNvSpPr>
          <p:nvPr>
            <p:ph type="title"/>
          </p:nvPr>
        </p:nvSpPr>
        <p:spPr>
          <a:xfrm>
            <a:off x="631038" y="730250"/>
            <a:ext cx="21031200" cy="2651125"/>
          </a:xfrm>
        </p:spPr>
        <p:txBody>
          <a:bodyPr>
            <a:normAutofit fontScale="90000"/>
          </a:bodyPr>
          <a:lstStyle/>
          <a:p>
            <a:r>
              <a:rPr lang="sk-SK" sz="19000" dirty="0">
                <a:solidFill>
                  <a:schemeClr val="tx1"/>
                </a:solidFill>
              </a:rPr>
              <a:t>Ďakujem!</a:t>
            </a:r>
            <a:endParaRPr lang="en-SK" sz="19000" dirty="0">
              <a:solidFill>
                <a:schemeClr val="tx1"/>
              </a:solidFill>
            </a:endParaRPr>
          </a:p>
        </p:txBody>
      </p:sp>
    </p:spTree>
    <p:extLst>
      <p:ext uri="{BB962C8B-B14F-4D97-AF65-F5344CB8AC3E}">
        <p14:creationId xmlns:p14="http://schemas.microsoft.com/office/powerpoint/2010/main" val="425647689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Disclaimer"/>
          <p:cNvSpPr txBox="1">
            <a:spLocks noGrp="1"/>
          </p:cNvSpPr>
          <p:nvPr>
            <p:ph type="body" sz="quarter" idx="22"/>
          </p:nvPr>
        </p:nvSpPr>
        <p:spPr>
          <a:xfrm>
            <a:off x="809260" y="951577"/>
            <a:ext cx="11715720" cy="2258154"/>
          </a:xfrm>
          <a:prstGeom prst="rect">
            <a:avLst/>
          </a:prstGeom>
        </p:spPr>
        <p:txBody>
          <a:bodyPr>
            <a:normAutofit lnSpcReduction="10000"/>
          </a:bodyPr>
          <a:lstStyle>
            <a:lvl1pPr>
              <a:lnSpc>
                <a:spcPct val="100000"/>
              </a:lnSpc>
            </a:lvl1pPr>
          </a:lstStyle>
          <a:p>
            <a:r>
              <a:rPr lang="sk-SK" sz="7200" dirty="0">
                <a:solidFill>
                  <a:srgbClr val="EA4663"/>
                </a:solidFill>
                <a:latin typeface="TWK Everett Light" panose="020B0204000000000000" pitchFamily="34" charset="77"/>
              </a:rPr>
              <a:t>Vylúčenie </a:t>
            </a:r>
          </a:p>
          <a:p>
            <a:r>
              <a:rPr lang="sk-SK" sz="7200" dirty="0">
                <a:solidFill>
                  <a:srgbClr val="EA4663"/>
                </a:solidFill>
                <a:latin typeface="TWK Everett Light" panose="020B0204000000000000" pitchFamily="34" charset="77"/>
              </a:rPr>
              <a:t>zodpovednosti</a:t>
            </a:r>
            <a:endParaRPr sz="7200" dirty="0">
              <a:solidFill>
                <a:srgbClr val="EA4663"/>
              </a:solidFill>
              <a:latin typeface="TWK Everett Light" panose="020B0204000000000000" pitchFamily="34" charset="77"/>
            </a:endParaRPr>
          </a:p>
        </p:txBody>
      </p:sp>
      <p:sp>
        <p:nvSpPr>
          <p:cNvPr id="448" name="The information provided is confidential, for personal use and for informational purposes only, subject to change without notice.…"/>
          <p:cNvSpPr txBox="1">
            <a:spLocks noGrp="1"/>
          </p:cNvSpPr>
          <p:nvPr>
            <p:ph type="body" sz="quarter" idx="23"/>
          </p:nvPr>
        </p:nvSpPr>
        <p:spPr>
          <a:xfrm>
            <a:off x="8684051" y="1136472"/>
            <a:ext cx="6934201" cy="5197421"/>
          </a:xfrm>
          <a:prstGeom prst="rect">
            <a:avLst/>
          </a:prstGeom>
        </p:spPr>
        <p:txBody>
          <a:bodyPr/>
          <a:lstStyle/>
          <a:p>
            <a:pPr marL="0" indent="0" defTabSz="457200">
              <a:lnSpc>
                <a:spcPct val="120000"/>
              </a:lnSpc>
              <a:spcBef>
                <a:spcPts val="200"/>
              </a:spcBef>
              <a:buSzTx/>
              <a:buFont typeface="Arial"/>
              <a:buNone/>
              <a:defRPr sz="2500">
                <a:solidFill>
                  <a:srgbClr val="4E4C50"/>
                </a:solidFill>
                <a:latin typeface="Everett Regular"/>
                <a:ea typeface="Everett Regular"/>
                <a:cs typeface="Everett Regular"/>
                <a:sym typeface="Everett Regular"/>
              </a:defRPr>
            </a:pPr>
            <a:r>
              <a:rPr lang="sk-SK" dirty="0">
                <a:latin typeface="TWK Everett Light" panose="020B0204000000000000" pitchFamily="34" charset="77"/>
              </a:rPr>
              <a:t>Poskytnuté informácie sú dôverné, slúžia len na osobné použitie a len na informačné účely, môžu sa zmeniť bez upozornenia.</a:t>
            </a:r>
          </a:p>
          <a:p>
            <a:pPr marL="0" indent="0" defTabSz="457200">
              <a:lnSpc>
                <a:spcPct val="120000"/>
              </a:lnSpc>
              <a:spcBef>
                <a:spcPts val="200"/>
              </a:spcBef>
              <a:buSzTx/>
              <a:buFont typeface="Arial"/>
              <a:buNone/>
              <a:defRPr sz="2500">
                <a:solidFill>
                  <a:srgbClr val="4E4C50"/>
                </a:solidFill>
                <a:latin typeface="Everett Regular"/>
                <a:ea typeface="Everett Regular"/>
                <a:cs typeface="Everett Regular"/>
                <a:sym typeface="Everett Regular"/>
              </a:defRPr>
            </a:pPr>
            <a:r>
              <a:rPr lang="sk-SK" dirty="0">
                <a:latin typeface="TWK Everett Light" panose="020B0204000000000000" pitchFamily="34" charset="77"/>
              </a:rPr>
              <a:t>Žiadne informácie v tomto dokumente nepredstavujú žiadosť o predloženie alebo výzvu na predloženie ponuky ani ponuku alebo odporúčanie na nákup alebo predaj akýchkoľvek akcií alebo iných investičných nástrojov, na uskutočnenie akýchkoľvek transakcií alebo na uzavretie akéhokoľvek právneho úkonu akéhokoľvek druhu.</a:t>
            </a:r>
            <a:endParaRPr dirty="0">
              <a:latin typeface="TWK Everett Light" panose="020B0204000000000000" pitchFamily="34" charset="77"/>
            </a:endParaRPr>
          </a:p>
        </p:txBody>
      </p:sp>
      <p:sp>
        <p:nvSpPr>
          <p:cNvPr id="449" name="Nothing contained herein constitutes financial, legal, tax or other advice, nor should any investment or any other decisions be made solely based on the information set out herein. You should obtain advice from a qualified expert before making any invest"/>
          <p:cNvSpPr txBox="1">
            <a:spLocks noGrp="1"/>
          </p:cNvSpPr>
          <p:nvPr>
            <p:ph type="body" sz="quarter" idx="24"/>
          </p:nvPr>
        </p:nvSpPr>
        <p:spPr>
          <a:xfrm>
            <a:off x="16561728" y="1136472"/>
            <a:ext cx="6934201" cy="5197421"/>
          </a:xfrm>
          <a:prstGeom prst="rect">
            <a:avLst/>
          </a:prstGeom>
        </p:spPr>
        <p:txBody>
          <a:bodyPr/>
          <a:lstStyle>
            <a:lvl1pPr>
              <a:lnSpc>
                <a:spcPct val="120000"/>
              </a:lnSpc>
            </a:lvl1pPr>
          </a:lstStyle>
          <a:p>
            <a:r>
              <a:rPr lang="sk-SK" dirty="0">
                <a:latin typeface="TWK Everett Light" panose="020B0204000000000000" pitchFamily="34" charset="77"/>
              </a:rPr>
              <a:t>Nič v tomto dokumente nepredstavuje finančné, právne, daňové alebo iné poradenstvo a žiadne investície alebo akékoľvek iné rozhodnutia by sa nemali robiť výlučne na základe informácií uvedených v tomto dokumente. Pred akýmkoľvek investičným rozhodnutím by ste sa mali poradiť s kvalifikovaným odborníkom. Minulá výkonnosť nie je zárukou a nemusí naznačovať budúce výsledky.</a:t>
            </a:r>
            <a:endParaRPr dirty="0">
              <a:latin typeface="TWK Everett Light" panose="020B0204000000000000" pitchFamily="34" charset="77"/>
            </a:endParaRPr>
          </a:p>
        </p:txBody>
      </p:sp>
      <p:sp>
        <p:nvSpPr>
          <p:cNvPr id="2" name="Rectangle 1">
            <a:extLst>
              <a:ext uri="{FF2B5EF4-FFF2-40B4-BE49-F238E27FC236}">
                <a16:creationId xmlns:a16="http://schemas.microsoft.com/office/drawing/2014/main" id="{67FA1501-C291-DF80-54D6-C493A1BF0A71}"/>
              </a:ext>
            </a:extLst>
          </p:cNvPr>
          <p:cNvSpPr/>
          <p:nvPr/>
        </p:nvSpPr>
        <p:spPr>
          <a:xfrm>
            <a:off x="0" y="6858000"/>
            <a:ext cx="24384000" cy="6858000"/>
          </a:xfrm>
          <a:prstGeom prst="rect">
            <a:avLst/>
          </a:prstGeom>
          <a:solidFill>
            <a:srgbClr val="190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5" name="Picture 4">
            <a:extLst>
              <a:ext uri="{FF2B5EF4-FFF2-40B4-BE49-F238E27FC236}">
                <a16:creationId xmlns:a16="http://schemas.microsoft.com/office/drawing/2014/main" id="{0D41C9C5-0250-9A4A-4379-552F114C97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3289969">
            <a:off x="-953116" y="10006179"/>
            <a:ext cx="10875389" cy="6117406"/>
          </a:xfrm>
          <a:prstGeom prst="rect">
            <a:avLst/>
          </a:prstGeom>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70014"/>
        </a:solid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89E83A2F-8AAE-6D63-9D3B-E7192A50729D}"/>
              </a:ext>
            </a:extLst>
          </p:cNvPr>
          <p:cNvSpPr>
            <a:spLocks noGrp="1"/>
          </p:cNvSpPr>
          <p:nvPr>
            <p:ph type="title"/>
          </p:nvPr>
        </p:nvSpPr>
        <p:spPr>
          <a:xfrm>
            <a:off x="631038" y="926193"/>
            <a:ext cx="21031200" cy="2651125"/>
          </a:xfrm>
        </p:spPr>
        <p:txBody>
          <a:bodyPr anchor="t">
            <a:normAutofit/>
          </a:bodyPr>
          <a:lstStyle/>
          <a:p>
            <a:r>
              <a:rPr lang="sk-SK" sz="15000" dirty="0">
                <a:latin typeface="TWK Everett Light" panose="020B0204000000000000" pitchFamily="34" charset="-18"/>
              </a:rPr>
              <a:t>Kľúčové fakty</a:t>
            </a:r>
            <a:endParaRPr lang="x-none" sz="15000" dirty="0">
              <a:latin typeface="TWK Everett Light" panose="020B0204000000000000" pitchFamily="34" charset="-18"/>
            </a:endParaRPr>
          </a:p>
        </p:txBody>
      </p:sp>
      <p:sp>
        <p:nvSpPr>
          <p:cNvPr id="2" name="Rectangle 1">
            <a:extLst>
              <a:ext uri="{FF2B5EF4-FFF2-40B4-BE49-F238E27FC236}">
                <a16:creationId xmlns:a16="http://schemas.microsoft.com/office/drawing/2014/main" id="{73502B3D-8DB5-4E52-6F5F-ACF72EEA425B}"/>
              </a:ext>
            </a:extLst>
          </p:cNvPr>
          <p:cNvSpPr/>
          <p:nvPr/>
        </p:nvSpPr>
        <p:spPr>
          <a:xfrm rot="9978147">
            <a:off x="13669099" y="744369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3" name="Rectangle 2">
            <a:extLst>
              <a:ext uri="{FF2B5EF4-FFF2-40B4-BE49-F238E27FC236}">
                <a16:creationId xmlns:a16="http://schemas.microsoft.com/office/drawing/2014/main" id="{D9D38854-CFCD-43FC-86BA-E9ADA843C1A4}"/>
              </a:ext>
            </a:extLst>
          </p:cNvPr>
          <p:cNvSpPr/>
          <p:nvPr/>
        </p:nvSpPr>
        <p:spPr>
          <a:xfrm rot="1171344">
            <a:off x="16260699" y="418786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06B83DC2-6555-1B61-BFC2-AAEDADF3D694}"/>
              </a:ext>
            </a:extLst>
          </p:cNvPr>
          <p:cNvSpPr/>
          <p:nvPr/>
        </p:nvSpPr>
        <p:spPr>
          <a:xfrm rot="5915149">
            <a:off x="20589489" y="5872678"/>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5" name="Rectangle 4">
            <a:extLst>
              <a:ext uri="{FF2B5EF4-FFF2-40B4-BE49-F238E27FC236}">
                <a16:creationId xmlns:a16="http://schemas.microsoft.com/office/drawing/2014/main" id="{8CD36F48-807E-C6EC-BE0D-47897CAEE2E9}"/>
              </a:ext>
            </a:extLst>
          </p:cNvPr>
          <p:cNvSpPr/>
          <p:nvPr/>
        </p:nvSpPr>
        <p:spPr>
          <a:xfrm rot="20663582">
            <a:off x="20122472" y="799559"/>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6" name="Rectangle 5">
            <a:extLst>
              <a:ext uri="{FF2B5EF4-FFF2-40B4-BE49-F238E27FC236}">
                <a16:creationId xmlns:a16="http://schemas.microsoft.com/office/drawing/2014/main" id="{C68CE812-B02E-0460-96C1-018EF38AF9C5}"/>
              </a:ext>
            </a:extLst>
          </p:cNvPr>
          <p:cNvSpPr/>
          <p:nvPr/>
        </p:nvSpPr>
        <p:spPr>
          <a:xfrm rot="6783812">
            <a:off x="16050244" y="-940662"/>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7" name="Rectangle 6">
            <a:extLst>
              <a:ext uri="{FF2B5EF4-FFF2-40B4-BE49-F238E27FC236}">
                <a16:creationId xmlns:a16="http://schemas.microsoft.com/office/drawing/2014/main" id="{144BF488-F218-387B-9087-08A54CC48243}"/>
              </a:ext>
            </a:extLst>
          </p:cNvPr>
          <p:cNvSpPr/>
          <p:nvPr/>
        </p:nvSpPr>
        <p:spPr>
          <a:xfrm rot="1977822">
            <a:off x="21846540" y="12382225"/>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45938A90-8C8E-4C74-4941-4151D8B005B5}"/>
              </a:ext>
            </a:extLst>
          </p:cNvPr>
          <p:cNvSpPr/>
          <p:nvPr/>
        </p:nvSpPr>
        <p:spPr>
          <a:xfrm rot="7593263">
            <a:off x="16749491" y="10067997"/>
            <a:ext cx="5074920" cy="1066800"/>
          </a:xfrm>
          <a:prstGeom prst="rect">
            <a:avLst/>
          </a:prstGeom>
          <a:solidFill>
            <a:srgbClr val="E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pic>
        <p:nvPicPr>
          <p:cNvPr id="9" name="Picture 8">
            <a:extLst>
              <a:ext uri="{FF2B5EF4-FFF2-40B4-BE49-F238E27FC236}">
                <a16:creationId xmlns:a16="http://schemas.microsoft.com/office/drawing/2014/main" id="{CCDBF45A-DCD4-5953-0020-7BB95BE34D5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53035" y="12228852"/>
            <a:ext cx="3953436" cy="791063"/>
          </a:xfrm>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A797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B30D9-BFB5-B5A0-2270-2FC2ADCADA11}"/>
              </a:ext>
            </a:extLst>
          </p:cNvPr>
          <p:cNvSpPr>
            <a:spLocks noGrp="1"/>
          </p:cNvSpPr>
          <p:nvPr>
            <p:ph type="title"/>
          </p:nvPr>
        </p:nvSpPr>
        <p:spPr/>
        <p:txBody>
          <a:bodyPr anchor="t">
            <a:noAutofit/>
          </a:bodyPr>
          <a:lstStyle/>
          <a:p>
            <a:r>
              <a:rPr lang="sk-SK" sz="15000" dirty="0"/>
              <a:t>Naše </a:t>
            </a:r>
            <a:br>
              <a:rPr lang="x-none" sz="15000" dirty="0"/>
            </a:br>
            <a:r>
              <a:rPr lang="sk-SK" sz="15000" dirty="0"/>
              <a:t>služby</a:t>
            </a:r>
            <a:endParaRPr lang="x-none" sz="15000" dirty="0"/>
          </a:p>
        </p:txBody>
      </p:sp>
      <p:sp>
        <p:nvSpPr>
          <p:cNvPr id="4" name="Rectangle 3">
            <a:extLst>
              <a:ext uri="{FF2B5EF4-FFF2-40B4-BE49-F238E27FC236}">
                <a16:creationId xmlns:a16="http://schemas.microsoft.com/office/drawing/2014/main" id="{A2A23AEE-2D55-6D1D-8074-5A0E07BB2535}"/>
              </a:ext>
            </a:extLst>
          </p:cNvPr>
          <p:cNvSpPr/>
          <p:nvPr/>
        </p:nvSpPr>
        <p:spPr>
          <a:xfrm rot="9978147">
            <a:off x="13669099" y="7443692"/>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5" name="Rectangle 4">
            <a:extLst>
              <a:ext uri="{FF2B5EF4-FFF2-40B4-BE49-F238E27FC236}">
                <a16:creationId xmlns:a16="http://schemas.microsoft.com/office/drawing/2014/main" id="{12DE7BE0-6487-606E-1089-2E7AC3210EDE}"/>
              </a:ext>
            </a:extLst>
          </p:cNvPr>
          <p:cNvSpPr/>
          <p:nvPr/>
        </p:nvSpPr>
        <p:spPr>
          <a:xfrm rot="1171344">
            <a:off x="16260699" y="4187867"/>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6" name="Rectangle 5">
            <a:extLst>
              <a:ext uri="{FF2B5EF4-FFF2-40B4-BE49-F238E27FC236}">
                <a16:creationId xmlns:a16="http://schemas.microsoft.com/office/drawing/2014/main" id="{9C6FB471-45BF-36F5-74A4-708505690839}"/>
              </a:ext>
            </a:extLst>
          </p:cNvPr>
          <p:cNvSpPr/>
          <p:nvPr/>
        </p:nvSpPr>
        <p:spPr>
          <a:xfrm rot="5915149">
            <a:off x="20589489" y="5872678"/>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7" name="Rectangle 6">
            <a:extLst>
              <a:ext uri="{FF2B5EF4-FFF2-40B4-BE49-F238E27FC236}">
                <a16:creationId xmlns:a16="http://schemas.microsoft.com/office/drawing/2014/main" id="{05E45547-D806-7091-A5B4-23F414AAC454}"/>
              </a:ext>
            </a:extLst>
          </p:cNvPr>
          <p:cNvSpPr/>
          <p:nvPr/>
        </p:nvSpPr>
        <p:spPr>
          <a:xfrm rot="20663582">
            <a:off x="20122472" y="799559"/>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029144CA-2386-2E27-53CF-96FE2AC01FC7}"/>
              </a:ext>
            </a:extLst>
          </p:cNvPr>
          <p:cNvSpPr/>
          <p:nvPr/>
        </p:nvSpPr>
        <p:spPr>
          <a:xfrm rot="6783812">
            <a:off x="16050244" y="-940662"/>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9" name="Rectangle 8">
            <a:extLst>
              <a:ext uri="{FF2B5EF4-FFF2-40B4-BE49-F238E27FC236}">
                <a16:creationId xmlns:a16="http://schemas.microsoft.com/office/drawing/2014/main" id="{059B85A9-9444-4BD4-CD4C-6F8AE0015C85}"/>
              </a:ext>
            </a:extLst>
          </p:cNvPr>
          <p:cNvSpPr/>
          <p:nvPr/>
        </p:nvSpPr>
        <p:spPr>
          <a:xfrm rot="1977822">
            <a:off x="21846540" y="12382225"/>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10" name="Rectangle 9">
            <a:extLst>
              <a:ext uri="{FF2B5EF4-FFF2-40B4-BE49-F238E27FC236}">
                <a16:creationId xmlns:a16="http://schemas.microsoft.com/office/drawing/2014/main" id="{AA78C603-4EAB-B784-B683-8B44115756FE}"/>
              </a:ext>
            </a:extLst>
          </p:cNvPr>
          <p:cNvSpPr/>
          <p:nvPr/>
        </p:nvSpPr>
        <p:spPr>
          <a:xfrm rot="7593263">
            <a:off x="16749491" y="10067997"/>
            <a:ext cx="5074920" cy="1066800"/>
          </a:xfrm>
          <a:prstGeom prst="rect">
            <a:avLst/>
          </a:prstGeom>
          <a:solidFill>
            <a:srgbClr val="F4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pic>
        <p:nvPicPr>
          <p:cNvPr id="14" name="Picture 13">
            <a:extLst>
              <a:ext uri="{FF2B5EF4-FFF2-40B4-BE49-F238E27FC236}">
                <a16:creationId xmlns:a16="http://schemas.microsoft.com/office/drawing/2014/main" id="{E682F2D3-DD26-464B-3B26-DE90094E825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53035" y="12228852"/>
            <a:ext cx="3953436" cy="791063"/>
          </a:xfrm>
          <a:prstGeom prst="rect">
            <a:avLst/>
          </a:prstGeom>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313C725-7C29-0EBE-976B-04C7E48DC085}"/>
              </a:ext>
            </a:extLst>
          </p:cNvPr>
          <p:cNvSpPr/>
          <p:nvPr/>
        </p:nvSpPr>
        <p:spPr>
          <a:xfrm>
            <a:off x="658907" y="3802540"/>
            <a:ext cx="8505876"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ectangle 4">
            <a:extLst>
              <a:ext uri="{FF2B5EF4-FFF2-40B4-BE49-F238E27FC236}">
                <a16:creationId xmlns:a16="http://schemas.microsoft.com/office/drawing/2014/main" id="{060F98AC-6FE1-84D9-2BE1-380234876F7D}"/>
              </a:ext>
            </a:extLst>
          </p:cNvPr>
          <p:cNvSpPr/>
          <p:nvPr/>
        </p:nvSpPr>
        <p:spPr>
          <a:xfrm>
            <a:off x="658906" y="4711460"/>
            <a:ext cx="7279749"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BBC6B63B-3ACC-8882-0BB1-7CF5DF57BB60}"/>
              </a:ext>
            </a:extLst>
          </p:cNvPr>
          <p:cNvSpPr/>
          <p:nvPr/>
        </p:nvSpPr>
        <p:spPr>
          <a:xfrm>
            <a:off x="658905" y="5620380"/>
            <a:ext cx="9122403"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6D4D4367-59CB-ABDA-68A0-99741789B319}"/>
              </a:ext>
            </a:extLst>
          </p:cNvPr>
          <p:cNvSpPr/>
          <p:nvPr/>
        </p:nvSpPr>
        <p:spPr>
          <a:xfrm>
            <a:off x="658906" y="6529300"/>
            <a:ext cx="9263307"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8" name="Rectangle 7">
            <a:extLst>
              <a:ext uri="{FF2B5EF4-FFF2-40B4-BE49-F238E27FC236}">
                <a16:creationId xmlns:a16="http://schemas.microsoft.com/office/drawing/2014/main" id="{15C1349F-9F10-BC08-C012-893D6B10E31B}"/>
              </a:ext>
            </a:extLst>
          </p:cNvPr>
          <p:cNvSpPr/>
          <p:nvPr/>
        </p:nvSpPr>
        <p:spPr>
          <a:xfrm>
            <a:off x="656045" y="7469595"/>
            <a:ext cx="9596908"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DEFEAED8-CDD1-7A8A-B608-88253DB0A5FE}"/>
              </a:ext>
            </a:extLst>
          </p:cNvPr>
          <p:cNvSpPr/>
          <p:nvPr/>
        </p:nvSpPr>
        <p:spPr>
          <a:xfrm>
            <a:off x="656046" y="8378515"/>
            <a:ext cx="8238572"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BA7B5E0C-587F-2E5A-D3E0-7781E3730D6B}"/>
              </a:ext>
            </a:extLst>
          </p:cNvPr>
          <p:cNvSpPr/>
          <p:nvPr/>
        </p:nvSpPr>
        <p:spPr>
          <a:xfrm>
            <a:off x="656047" y="9318810"/>
            <a:ext cx="5258370" cy="793867"/>
          </a:xfrm>
          <a:prstGeom prst="rect">
            <a:avLst/>
          </a:prstGeom>
          <a:solidFill>
            <a:srgbClr val="EA466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53" name="Immocap je inovatívny slovenský  developer, ktorý má odvahu  okrývať potenciál mesta, vniesť pulz do zanedbaných miest Bratislavy a vytvárať nové miesta pre život, prácu a nové zážitky obyvateľov aj ľudí pracujúcich v meste."/>
          <p:cNvSpPr txBox="1"/>
          <p:nvPr/>
        </p:nvSpPr>
        <p:spPr>
          <a:xfrm>
            <a:off x="656044" y="3603320"/>
            <a:ext cx="9402356" cy="66836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Autofit/>
          </a:bodyPr>
          <a:lstStyle>
            <a:lvl1pPr algn="l">
              <a:defRPr sz="4000" b="0">
                <a:solidFill>
                  <a:srgbClr val="4A464B"/>
                </a:solidFill>
                <a:latin typeface="Everett Regular"/>
                <a:ea typeface="Everett Regular"/>
                <a:cs typeface="Everett Regular"/>
                <a:sym typeface="Everett Regular"/>
              </a:defRPr>
            </a:lvl1pPr>
          </a:lstStyle>
          <a:p>
            <a:pPr>
              <a:lnSpc>
                <a:spcPct val="150000"/>
              </a:lnSpc>
            </a:pPr>
            <a:r>
              <a:rPr sz="3900" dirty="0">
                <a:solidFill>
                  <a:srgbClr val="F4EEEE"/>
                </a:solidFill>
                <a:latin typeface="TWK Everett Light" panose="020B0204000000000000" pitchFamily="34" charset="-18"/>
              </a:rPr>
              <a:t>Immocap je </a:t>
            </a:r>
            <a:r>
              <a:rPr sz="3900" dirty="0" err="1">
                <a:solidFill>
                  <a:srgbClr val="F4EEEE"/>
                </a:solidFill>
                <a:latin typeface="TWK Everett Light" panose="020B0204000000000000" pitchFamily="34" charset="-18"/>
              </a:rPr>
              <a:t>inovatívny</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slovenský</a:t>
            </a:r>
            <a:r>
              <a:rPr sz="3900" dirty="0">
                <a:solidFill>
                  <a:srgbClr val="F4EEEE"/>
                </a:solidFill>
                <a:latin typeface="TWK Everett Light" panose="020B0204000000000000" pitchFamily="34" charset="-18"/>
              </a:rPr>
              <a:t>  developer, </a:t>
            </a:r>
            <a:r>
              <a:rPr sz="3900" dirty="0" err="1">
                <a:solidFill>
                  <a:srgbClr val="F4EEEE"/>
                </a:solidFill>
                <a:latin typeface="TWK Everett Light" panose="020B0204000000000000" pitchFamily="34" charset="-18"/>
              </a:rPr>
              <a:t>ktorý</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má</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odvahu</a:t>
            </a:r>
            <a:r>
              <a:rPr sz="3900" dirty="0">
                <a:solidFill>
                  <a:srgbClr val="F4EEEE"/>
                </a:solidFill>
                <a:latin typeface="TWK Everett Light" panose="020B0204000000000000" pitchFamily="34" charset="-18"/>
              </a:rPr>
              <a:t> </a:t>
            </a:r>
            <a:endParaRPr lang="sk-SK" sz="3900" dirty="0">
              <a:solidFill>
                <a:srgbClr val="F4EEEE"/>
              </a:solidFill>
              <a:latin typeface="TWK Everett Light" panose="020B0204000000000000" pitchFamily="34" charset="-18"/>
            </a:endParaRPr>
          </a:p>
          <a:p>
            <a:pPr>
              <a:lnSpc>
                <a:spcPct val="150000"/>
              </a:lnSpc>
            </a:pPr>
            <a:r>
              <a:rPr sz="3900" dirty="0">
                <a:solidFill>
                  <a:srgbClr val="F4EEEE"/>
                </a:solidFill>
                <a:latin typeface="TWK Everett Light" panose="020B0204000000000000" pitchFamily="34" charset="-18"/>
              </a:rPr>
              <a:t>o</a:t>
            </a:r>
            <a:r>
              <a:rPr lang="sk-SK" sz="3900" dirty="0">
                <a:solidFill>
                  <a:srgbClr val="F4EEEE"/>
                </a:solidFill>
                <a:latin typeface="TWK Everett Light" panose="020B0204000000000000" pitchFamily="34" charset="-18"/>
              </a:rPr>
              <a:t>d</a:t>
            </a:r>
            <a:r>
              <a:rPr sz="3900" dirty="0" err="1">
                <a:solidFill>
                  <a:srgbClr val="F4EEEE"/>
                </a:solidFill>
                <a:latin typeface="TWK Everett Light" panose="020B0204000000000000" pitchFamily="34" charset="-18"/>
              </a:rPr>
              <a:t>krývať</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potenciál</a:t>
            </a:r>
            <a:r>
              <a:rPr lang="sk-SK" sz="3900" dirty="0" err="1">
                <a:solidFill>
                  <a:srgbClr val="F4EEEE"/>
                </a:solidFill>
                <a:latin typeface="TWK Everett Light" panose="020B0204000000000000" pitchFamily="34" charset="-18"/>
              </a:rPr>
              <a:t>ne</a:t>
            </a:r>
            <a:r>
              <a:rPr sz="3900" dirty="0">
                <a:solidFill>
                  <a:srgbClr val="F4EEEE"/>
                </a:solidFill>
                <a:latin typeface="TWK Everett Light" panose="020B0204000000000000" pitchFamily="34" charset="-18"/>
              </a:rPr>
              <a:t> m</a:t>
            </a:r>
            <a:r>
              <a:rPr lang="sk-SK" sz="3900" dirty="0">
                <a:solidFill>
                  <a:srgbClr val="F4EEEE"/>
                </a:solidFill>
                <a:latin typeface="TWK Everett Light" panose="020B0204000000000000" pitchFamily="34" charset="-18"/>
              </a:rPr>
              <a:t>i</a:t>
            </a:r>
            <a:r>
              <a:rPr sz="3900" dirty="0" err="1">
                <a:solidFill>
                  <a:srgbClr val="F4EEEE"/>
                </a:solidFill>
                <a:latin typeface="TWK Everett Light" panose="020B0204000000000000" pitchFamily="34" charset="-18"/>
              </a:rPr>
              <a:t>est</a:t>
            </a:r>
            <a:r>
              <a:rPr lang="sk-SK" sz="3900" dirty="0">
                <a:solidFill>
                  <a:srgbClr val="F4EEEE"/>
                </a:solidFill>
                <a:latin typeface="TWK Everett Light" panose="020B0204000000000000" pitchFamily="34" charset="-18"/>
              </a:rPr>
              <a:t>a</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vniesť</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pulz</a:t>
            </a:r>
            <a:r>
              <a:rPr sz="3900" dirty="0">
                <a:solidFill>
                  <a:srgbClr val="F4EEEE"/>
                </a:solidFill>
                <a:latin typeface="TWK Everett Light" panose="020B0204000000000000" pitchFamily="34" charset="-18"/>
              </a:rPr>
              <a:t> do </a:t>
            </a:r>
            <a:r>
              <a:rPr sz="3900" dirty="0" err="1">
                <a:solidFill>
                  <a:srgbClr val="F4EEEE"/>
                </a:solidFill>
                <a:latin typeface="TWK Everett Light" panose="020B0204000000000000" pitchFamily="34" charset="-18"/>
              </a:rPr>
              <a:t>zanedbaných</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miest</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Bratislavy</a:t>
            </a:r>
            <a:r>
              <a:rPr sz="3900" dirty="0">
                <a:solidFill>
                  <a:srgbClr val="F4EEEE"/>
                </a:solidFill>
                <a:latin typeface="TWK Everett Light" panose="020B0204000000000000" pitchFamily="34" charset="-18"/>
              </a:rPr>
              <a:t> </a:t>
            </a:r>
            <a:endParaRPr lang="sk-SK" sz="3900" dirty="0">
              <a:solidFill>
                <a:srgbClr val="F4EEEE"/>
              </a:solidFill>
              <a:latin typeface="TWK Everett Light" panose="020B0204000000000000" pitchFamily="34" charset="-18"/>
            </a:endParaRPr>
          </a:p>
          <a:p>
            <a:pPr>
              <a:lnSpc>
                <a:spcPct val="150000"/>
              </a:lnSpc>
            </a:pPr>
            <a:r>
              <a:rPr sz="3900" dirty="0">
                <a:solidFill>
                  <a:srgbClr val="F4EEEE"/>
                </a:solidFill>
                <a:latin typeface="TWK Everett Light" panose="020B0204000000000000" pitchFamily="34" charset="-18"/>
              </a:rPr>
              <a:t>a </a:t>
            </a:r>
            <a:r>
              <a:rPr sz="3900" dirty="0" err="1">
                <a:solidFill>
                  <a:srgbClr val="F4EEEE"/>
                </a:solidFill>
                <a:latin typeface="TWK Everett Light" panose="020B0204000000000000" pitchFamily="34" charset="-18"/>
              </a:rPr>
              <a:t>vytvárať</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nové</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miesta</a:t>
            </a:r>
            <a:r>
              <a:rPr sz="3900" dirty="0">
                <a:solidFill>
                  <a:srgbClr val="F4EEEE"/>
                </a:solidFill>
                <a:latin typeface="TWK Everett Light" panose="020B0204000000000000" pitchFamily="34" charset="-18"/>
              </a:rPr>
              <a:t> pre </a:t>
            </a:r>
            <a:r>
              <a:rPr sz="3900" dirty="0" err="1">
                <a:solidFill>
                  <a:srgbClr val="F4EEEE"/>
                </a:solidFill>
                <a:latin typeface="TWK Everett Light" panose="020B0204000000000000" pitchFamily="34" charset="-18"/>
              </a:rPr>
              <a:t>život</a:t>
            </a:r>
            <a:r>
              <a:rPr sz="3900" dirty="0">
                <a:solidFill>
                  <a:srgbClr val="F4EEEE"/>
                </a:solidFill>
                <a:latin typeface="TWK Everett Light" panose="020B0204000000000000" pitchFamily="34" charset="-18"/>
              </a:rPr>
              <a:t>,</a:t>
            </a:r>
            <a:r>
              <a:rPr lang="sk-SK"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prácu</a:t>
            </a:r>
            <a:r>
              <a:rPr sz="3900" dirty="0">
                <a:solidFill>
                  <a:srgbClr val="F4EEEE"/>
                </a:solidFill>
                <a:latin typeface="TWK Everett Light" panose="020B0204000000000000" pitchFamily="34" charset="-18"/>
              </a:rPr>
              <a:t> </a:t>
            </a:r>
            <a:endParaRPr lang="sk-SK" sz="3900" dirty="0">
              <a:solidFill>
                <a:srgbClr val="F4EEEE"/>
              </a:solidFill>
              <a:latin typeface="TWK Everett Light" panose="020B0204000000000000" pitchFamily="34" charset="-18"/>
            </a:endParaRPr>
          </a:p>
          <a:p>
            <a:pPr>
              <a:lnSpc>
                <a:spcPct val="150000"/>
              </a:lnSpc>
            </a:pPr>
            <a:r>
              <a:rPr sz="3900" dirty="0">
                <a:solidFill>
                  <a:srgbClr val="F4EEEE"/>
                </a:solidFill>
                <a:latin typeface="TWK Everett Light" panose="020B0204000000000000" pitchFamily="34" charset="-18"/>
              </a:rPr>
              <a:t>a </a:t>
            </a:r>
            <a:r>
              <a:rPr sz="3900" dirty="0" err="1">
                <a:solidFill>
                  <a:srgbClr val="F4EEEE"/>
                </a:solidFill>
                <a:latin typeface="TWK Everett Light" panose="020B0204000000000000" pitchFamily="34" charset="-18"/>
              </a:rPr>
              <a:t>nové</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zážitky</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obyvateľov</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aj</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ľudí</a:t>
            </a:r>
            <a:r>
              <a:rPr sz="3900" dirty="0">
                <a:solidFill>
                  <a:srgbClr val="F4EEEE"/>
                </a:solidFill>
                <a:latin typeface="TWK Everett Light" panose="020B0204000000000000" pitchFamily="34" charset="-18"/>
              </a:rPr>
              <a:t> </a:t>
            </a:r>
            <a:r>
              <a:rPr sz="3900" dirty="0" err="1">
                <a:solidFill>
                  <a:srgbClr val="F4EEEE"/>
                </a:solidFill>
                <a:latin typeface="TWK Everett Light" panose="020B0204000000000000" pitchFamily="34" charset="-18"/>
              </a:rPr>
              <a:t>pracujúcich</a:t>
            </a:r>
            <a:r>
              <a:rPr sz="3900" dirty="0">
                <a:solidFill>
                  <a:srgbClr val="F4EEEE"/>
                </a:solidFill>
                <a:latin typeface="TWK Everett Light" panose="020B0204000000000000" pitchFamily="34" charset="-18"/>
              </a:rPr>
              <a:t> v </a:t>
            </a:r>
            <a:r>
              <a:rPr sz="3900" dirty="0" err="1">
                <a:solidFill>
                  <a:srgbClr val="F4EEEE"/>
                </a:solidFill>
                <a:latin typeface="TWK Everett Light" panose="020B0204000000000000" pitchFamily="34" charset="-18"/>
              </a:rPr>
              <a:t>meste</a:t>
            </a:r>
            <a:r>
              <a:rPr sz="3900" dirty="0">
                <a:solidFill>
                  <a:srgbClr val="F4EEEE"/>
                </a:solidFill>
                <a:latin typeface="TWK Everett Light" panose="020B0204000000000000" pitchFamily="34" charset="-18"/>
              </a:rPr>
              <a:t>.</a:t>
            </a:r>
          </a:p>
        </p:txBody>
      </p:sp>
      <p:grpSp>
        <p:nvGrpSpPr>
          <p:cNvPr id="11" name="Group 10">
            <a:extLst>
              <a:ext uri="{FF2B5EF4-FFF2-40B4-BE49-F238E27FC236}">
                <a16:creationId xmlns:a16="http://schemas.microsoft.com/office/drawing/2014/main" id="{E89E44A6-43B0-1D9D-83F1-63E7D36A35F0}"/>
              </a:ext>
            </a:extLst>
          </p:cNvPr>
          <p:cNvGrpSpPr/>
          <p:nvPr/>
        </p:nvGrpSpPr>
        <p:grpSpPr>
          <a:xfrm>
            <a:off x="23877237" y="0"/>
            <a:ext cx="497139" cy="12001499"/>
            <a:chOff x="624473" y="0"/>
            <a:chExt cx="497139" cy="12001499"/>
          </a:xfrm>
          <a:solidFill>
            <a:srgbClr val="EA4663"/>
          </a:solidFill>
        </p:grpSpPr>
        <p:sp>
          <p:nvSpPr>
            <p:cNvPr id="12" name="Rectangle 11">
              <a:extLst>
                <a:ext uri="{FF2B5EF4-FFF2-40B4-BE49-F238E27FC236}">
                  <a16:creationId xmlns:a16="http://schemas.microsoft.com/office/drawing/2014/main" id="{933C1AA2-6477-F40D-5D8E-4A5D58E51950}"/>
                </a:ext>
              </a:extLst>
            </p:cNvPr>
            <p:cNvSpPr/>
            <p:nvPr/>
          </p:nvSpPr>
          <p:spPr>
            <a:xfrm rot="16200000" flipV="1">
              <a:off x="15793" y="608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3" name="Rectangle 12">
              <a:extLst>
                <a:ext uri="{FF2B5EF4-FFF2-40B4-BE49-F238E27FC236}">
                  <a16:creationId xmlns:a16="http://schemas.microsoft.com/office/drawing/2014/main" id="{410CBF3C-E283-C002-83B1-4718CC796B91}"/>
                </a:ext>
              </a:extLst>
            </p:cNvPr>
            <p:cNvSpPr/>
            <p:nvPr/>
          </p:nvSpPr>
          <p:spPr>
            <a:xfrm rot="16200000" flipV="1">
              <a:off x="15793" y="4037680"/>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E8D162D7-1032-425F-8F9A-E39F5E1BA186}"/>
                </a:ext>
              </a:extLst>
            </p:cNvPr>
            <p:cNvSpPr/>
            <p:nvPr/>
          </p:nvSpPr>
          <p:spPr>
            <a:xfrm rot="16200000" flipV="1">
              <a:off x="15793" y="7466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5" name="Rectangle 14">
              <a:extLst>
                <a:ext uri="{FF2B5EF4-FFF2-40B4-BE49-F238E27FC236}">
                  <a16:creationId xmlns:a16="http://schemas.microsoft.com/office/drawing/2014/main" id="{E0089EF7-28E3-9E4E-E884-B473CBC86948}"/>
                </a:ext>
              </a:extLst>
            </p:cNvPr>
            <p:cNvSpPr/>
            <p:nvPr/>
          </p:nvSpPr>
          <p:spPr>
            <a:xfrm rot="16200000" flipV="1">
              <a:off x="15793" y="10895679"/>
              <a:ext cx="1714500" cy="497139"/>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ctr" defTabSz="821531" rtl="0" fontAlgn="auto" latinLnBrk="0" hangingPunct="0">
                <a:lnSpc>
                  <a:spcPct val="100000"/>
                </a:lnSpc>
                <a:spcBef>
                  <a:spcPts val="0"/>
                </a:spcBef>
                <a:spcAft>
                  <a:spcPts val="0"/>
                </a:spcAft>
                <a:buClrTx/>
                <a:buSzTx/>
                <a:buFontTx/>
                <a:buNone/>
                <a:tabLst/>
              </a:pPr>
              <a:endParaRPr kumimoji="0" lang="x-none"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0+ years">
            <a:extLst>
              <a:ext uri="{FF2B5EF4-FFF2-40B4-BE49-F238E27FC236}">
                <a16:creationId xmlns:a16="http://schemas.microsoft.com/office/drawing/2014/main" id="{56D464E6-06C8-AA45-1673-2436AF341BA0}"/>
              </a:ext>
            </a:extLst>
          </p:cNvPr>
          <p:cNvSpPr txBox="1"/>
          <p:nvPr/>
        </p:nvSpPr>
        <p:spPr>
          <a:xfrm>
            <a:off x="2168889" y="3682734"/>
            <a:ext cx="5439647" cy="939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80000"/>
              </a:lnSpc>
              <a:defRPr sz="4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80000"/>
              </a:lnSpc>
              <a:spcBef>
                <a:spcPts val="0"/>
              </a:spcBef>
              <a:spcAft>
                <a:spcPts val="0"/>
              </a:spcAft>
              <a:buClrTx/>
              <a:buSzTx/>
              <a:buFontTx/>
              <a:buNone/>
              <a:tabLst/>
              <a:defRPr/>
            </a:pPr>
            <a:r>
              <a:rPr kumimoji="0" sz="4000" u="none" strike="noStrike" kern="0" cap="none" spc="0" normalizeH="0" baseline="0" noProof="0" dirty="0">
                <a:ln>
                  <a:noFill/>
                </a:ln>
                <a:solidFill>
                  <a:srgbClr val="EA4663"/>
                </a:solidFill>
                <a:effectLst/>
                <a:uLnTx/>
                <a:uFillTx/>
                <a:latin typeface="TWK Everett" panose="020B0204000000000000" pitchFamily="34" charset="77"/>
                <a:sym typeface="Everett Regular"/>
              </a:rPr>
              <a:t>2</a:t>
            </a:r>
            <a:r>
              <a:rPr lang="sk-SK" kern="0" dirty="0">
                <a:solidFill>
                  <a:srgbClr val="EA4663"/>
                </a:solidFill>
                <a:latin typeface="TWK Everett" panose="020B0204000000000000" pitchFamily="34" charset="77"/>
              </a:rPr>
              <a:t>7</a:t>
            </a:r>
            <a:r>
              <a:rPr kumimoji="0" sz="4000" u="none" strike="noStrike" kern="0" cap="none" spc="0" normalizeH="0" baseline="0" noProof="0" dirty="0">
                <a:ln>
                  <a:noFill/>
                </a:ln>
                <a:solidFill>
                  <a:srgbClr val="EA4663"/>
                </a:solidFill>
                <a:effectLst/>
                <a:uLnTx/>
                <a:uFillTx/>
                <a:latin typeface="TWK Everett" panose="020B0204000000000000" pitchFamily="34" charset="77"/>
                <a:sym typeface="Everett Regular"/>
              </a:rPr>
              <a:t>+ </a:t>
            </a:r>
            <a:r>
              <a:rPr kumimoji="0" lang="sk-SK" sz="4000" u="none" strike="noStrike" kern="0" cap="none" spc="0" normalizeH="0" baseline="0" noProof="0" dirty="0">
                <a:ln>
                  <a:noFill/>
                </a:ln>
                <a:solidFill>
                  <a:srgbClr val="EA4663"/>
                </a:solidFill>
                <a:effectLst/>
                <a:uLnTx/>
                <a:uFillTx/>
                <a:latin typeface="TWK Everett" panose="020B0204000000000000" pitchFamily="34" charset="77"/>
                <a:sym typeface="Everett Regular"/>
              </a:rPr>
              <a:t>rokov</a:t>
            </a:r>
            <a:endParaRPr kumimoji="0" sz="4000" u="none" strike="noStrike" kern="0" cap="none" spc="0" normalizeH="0" baseline="0" noProof="0" dirty="0">
              <a:ln>
                <a:noFill/>
              </a:ln>
              <a:solidFill>
                <a:srgbClr val="EA4663"/>
              </a:solidFill>
              <a:effectLst/>
              <a:uLnTx/>
              <a:uFillTx/>
              <a:latin typeface="TWK Everett" panose="020B0204000000000000" pitchFamily="34" charset="77"/>
              <a:sym typeface="Everett Regular"/>
            </a:endParaRPr>
          </a:p>
        </p:txBody>
      </p:sp>
      <p:sp>
        <p:nvSpPr>
          <p:cNvPr id="28" name="330.500 m2">
            <a:extLst>
              <a:ext uri="{FF2B5EF4-FFF2-40B4-BE49-F238E27FC236}">
                <a16:creationId xmlns:a16="http://schemas.microsoft.com/office/drawing/2014/main" id="{EC3B7344-82C5-7497-4633-DC50312AEC27}"/>
              </a:ext>
            </a:extLst>
          </p:cNvPr>
          <p:cNvSpPr txBox="1"/>
          <p:nvPr/>
        </p:nvSpPr>
        <p:spPr>
          <a:xfrm>
            <a:off x="2202756" y="8019050"/>
            <a:ext cx="5371914" cy="9413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marL="0" marR="0" lvl="0" indent="0" algn="l" defTabSz="821531" rtl="0" eaLnBrk="1" fontAlgn="auto" latinLnBrk="0" hangingPunct="0">
              <a:lnSpc>
                <a:spcPct val="80000"/>
              </a:lnSpc>
              <a:spcBef>
                <a:spcPts val="0"/>
              </a:spcBef>
              <a:spcAft>
                <a:spcPts val="0"/>
              </a:spcAft>
              <a:buClrTx/>
              <a:buSzTx/>
              <a:buFontTx/>
              <a:buNone/>
              <a:tabLst/>
              <a:defRPr sz="4000" b="0">
                <a:solidFill>
                  <a:srgbClr val="B42F51"/>
                </a:solidFill>
                <a:latin typeface="Everett Regular"/>
                <a:ea typeface="Everett Regular"/>
                <a:cs typeface="Everett Regular"/>
                <a:sym typeface="Everett Regular"/>
              </a:defRPr>
            </a:pPr>
            <a:r>
              <a:rPr kumimoji="0" sz="4000" b="0" u="none" strike="noStrike" kern="0" cap="none" spc="0" normalizeH="0" baseline="0" noProof="0" dirty="0">
                <a:ln>
                  <a:noFill/>
                </a:ln>
                <a:solidFill>
                  <a:srgbClr val="EA4663"/>
                </a:solidFill>
                <a:effectLst/>
                <a:uLnTx/>
                <a:uFillTx/>
                <a:latin typeface="TWK Everett" panose="020B0204000000000000" pitchFamily="34" charset="77"/>
                <a:sym typeface="Everett Regular"/>
              </a:rPr>
              <a:t>330.500 m</a:t>
            </a:r>
            <a:r>
              <a:rPr kumimoji="0" sz="4000" b="0" u="none" strike="noStrike" kern="0" cap="none" spc="0" normalizeH="0" baseline="31999" noProof="0" dirty="0">
                <a:ln>
                  <a:noFill/>
                </a:ln>
                <a:solidFill>
                  <a:srgbClr val="EA4663"/>
                </a:solidFill>
                <a:effectLst/>
                <a:uLnTx/>
                <a:uFillTx/>
                <a:latin typeface="TWK Everett" panose="020B0204000000000000" pitchFamily="34" charset="77"/>
                <a:sym typeface="Everett Regular"/>
              </a:rPr>
              <a:t>2</a:t>
            </a:r>
          </a:p>
        </p:txBody>
      </p:sp>
      <p:sp>
        <p:nvSpPr>
          <p:cNvPr id="29" name="€ 412 mil.">
            <a:extLst>
              <a:ext uri="{FF2B5EF4-FFF2-40B4-BE49-F238E27FC236}">
                <a16:creationId xmlns:a16="http://schemas.microsoft.com/office/drawing/2014/main" id="{B11271A9-12C2-1D8D-1CAB-53178ECC89EC}"/>
              </a:ext>
            </a:extLst>
          </p:cNvPr>
          <p:cNvSpPr txBox="1"/>
          <p:nvPr/>
        </p:nvSpPr>
        <p:spPr>
          <a:xfrm>
            <a:off x="10058719" y="3682734"/>
            <a:ext cx="5479169" cy="127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70000"/>
              </a:lnSpc>
              <a:defRPr sz="4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70000"/>
              </a:lnSpc>
              <a:spcBef>
                <a:spcPts val="0"/>
              </a:spcBef>
              <a:spcAft>
                <a:spcPts val="0"/>
              </a:spcAft>
              <a:buClrTx/>
              <a:buSzTx/>
              <a:buFontTx/>
              <a:buNone/>
              <a:tabLst/>
              <a:defRPr/>
            </a:pPr>
            <a:r>
              <a:rPr kumimoji="0" sz="4000" u="none" strike="noStrike" kern="0" cap="none" spc="0" normalizeH="0" baseline="0" noProof="0" dirty="0">
                <a:ln>
                  <a:noFill/>
                </a:ln>
                <a:solidFill>
                  <a:srgbClr val="EA4663"/>
                </a:solidFill>
                <a:effectLst/>
                <a:uLnTx/>
                <a:uFillTx/>
                <a:latin typeface="TWK Everett" panose="020B0204000000000000" pitchFamily="34" charset="77"/>
                <a:sym typeface="Everett Regular"/>
              </a:rPr>
              <a:t>€ 412 mil.</a:t>
            </a:r>
          </a:p>
        </p:txBody>
      </p:sp>
      <p:sp>
        <p:nvSpPr>
          <p:cNvPr id="30" name="200.000 m2">
            <a:extLst>
              <a:ext uri="{FF2B5EF4-FFF2-40B4-BE49-F238E27FC236}">
                <a16:creationId xmlns:a16="http://schemas.microsoft.com/office/drawing/2014/main" id="{CCBEB623-4BE0-A567-1E9E-C2F6D1349433}"/>
              </a:ext>
            </a:extLst>
          </p:cNvPr>
          <p:cNvSpPr txBox="1"/>
          <p:nvPr/>
        </p:nvSpPr>
        <p:spPr>
          <a:xfrm>
            <a:off x="10106994" y="7993650"/>
            <a:ext cx="5479169" cy="12489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marL="0" marR="0" lvl="0" indent="0" algn="l" defTabSz="821531" rtl="0" eaLnBrk="1" fontAlgn="auto" latinLnBrk="0" hangingPunct="0">
              <a:lnSpc>
                <a:spcPct val="70000"/>
              </a:lnSpc>
              <a:spcBef>
                <a:spcPts val="0"/>
              </a:spcBef>
              <a:spcAft>
                <a:spcPts val="0"/>
              </a:spcAft>
              <a:buClrTx/>
              <a:buSzTx/>
              <a:buFontTx/>
              <a:buNone/>
              <a:tabLst/>
              <a:defRPr sz="4000" b="0">
                <a:solidFill>
                  <a:srgbClr val="B42F51"/>
                </a:solidFill>
                <a:latin typeface="Everett Regular"/>
                <a:ea typeface="Everett Regular"/>
                <a:cs typeface="Everett Regular"/>
                <a:sym typeface="Everett Regular"/>
              </a:defRPr>
            </a:pPr>
            <a:r>
              <a:rPr kumimoji="0" sz="4000" b="0" u="none" strike="noStrike" kern="0" cap="none" spc="0" normalizeH="0" baseline="0" noProof="0" dirty="0">
                <a:ln>
                  <a:noFill/>
                </a:ln>
                <a:solidFill>
                  <a:srgbClr val="EA4663"/>
                </a:solidFill>
                <a:effectLst/>
                <a:uLnTx/>
                <a:uFillTx/>
                <a:latin typeface="TWK Everett" panose="020B0204000000000000" pitchFamily="34" charset="77"/>
                <a:sym typeface="Everett Regular"/>
              </a:rPr>
              <a:t>200.000 m</a:t>
            </a:r>
            <a:r>
              <a:rPr kumimoji="0" sz="4000" b="0" u="none" strike="noStrike" kern="0" cap="none" spc="0" normalizeH="0" baseline="31999" noProof="0" dirty="0">
                <a:ln>
                  <a:noFill/>
                </a:ln>
                <a:solidFill>
                  <a:srgbClr val="EA4663"/>
                </a:solidFill>
                <a:effectLst/>
                <a:uLnTx/>
                <a:uFillTx/>
                <a:latin typeface="TWK Everett" panose="020B0204000000000000" pitchFamily="34" charset="77"/>
                <a:sym typeface="Everett Regular"/>
              </a:rPr>
              <a:t>2</a:t>
            </a:r>
          </a:p>
        </p:txBody>
      </p:sp>
      <p:sp>
        <p:nvSpPr>
          <p:cNvPr id="31" name="on the market">
            <a:extLst>
              <a:ext uri="{FF2B5EF4-FFF2-40B4-BE49-F238E27FC236}">
                <a16:creationId xmlns:a16="http://schemas.microsoft.com/office/drawing/2014/main" id="{DE7A17B3-DED2-DC18-161F-60ABC8A83DBD}"/>
              </a:ext>
            </a:extLst>
          </p:cNvPr>
          <p:cNvSpPr txBox="1"/>
          <p:nvPr/>
        </p:nvSpPr>
        <p:spPr>
          <a:xfrm>
            <a:off x="2168889" y="4782311"/>
            <a:ext cx="5272937" cy="782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90000"/>
              </a:lnSpc>
              <a:defRPr sz="3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lang="sk-SK"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Na trhu</a:t>
            </a:r>
            <a:endParaRPr kumimoji="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p:txBody>
      </p:sp>
      <p:sp>
        <p:nvSpPr>
          <p:cNvPr id="32" name="of GLA delivery of commercial space in 10 projects">
            <a:extLst>
              <a:ext uri="{FF2B5EF4-FFF2-40B4-BE49-F238E27FC236}">
                <a16:creationId xmlns:a16="http://schemas.microsoft.com/office/drawing/2014/main" id="{97FF0D98-9EC7-6768-A9DD-C2B9DEEF437C}"/>
              </a:ext>
            </a:extLst>
          </p:cNvPr>
          <p:cNvSpPr txBox="1"/>
          <p:nvPr/>
        </p:nvSpPr>
        <p:spPr>
          <a:xfrm>
            <a:off x="2202757" y="9340475"/>
            <a:ext cx="4586874" cy="16262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p>
            <a:pPr marL="0" marR="0" lvl="0" indent="0" algn="l" defTabSz="821531" rtl="0" eaLnBrk="1" fontAlgn="auto" latinLnBrk="0" hangingPunct="0">
              <a:lnSpc>
                <a:spcPct val="90000"/>
              </a:lnSpc>
              <a:spcBef>
                <a:spcPts val="0"/>
              </a:spcBef>
              <a:spcAft>
                <a:spcPts val="0"/>
              </a:spcAft>
              <a:buClrTx/>
              <a:buSzTx/>
              <a:buFontTx/>
              <a:buNone/>
              <a:tabLst/>
              <a:defRPr sz="3000" b="0">
                <a:solidFill>
                  <a:srgbClr val="4E4C50"/>
                </a:solidFill>
                <a:latin typeface="Everett Regular"/>
                <a:ea typeface="Everett Regular"/>
                <a:cs typeface="Everett Regular"/>
                <a:sym typeface="Everett Regular"/>
              </a:defRPr>
            </a:pPr>
            <a:r>
              <a:rPr kumimoji="0" sz="3000" b="0" u="none" strike="noStrike" kern="0" cap="none" spc="0" normalizeH="0" baseline="0" noProof="0" dirty="0">
                <a:ln>
                  <a:noFill/>
                </a:ln>
                <a:solidFill>
                  <a:srgbClr val="EA4663"/>
                </a:solidFill>
                <a:effectLst/>
                <a:uLnTx/>
                <a:uFillTx/>
                <a:latin typeface="TWK Everett" panose="020B0204000000000000" pitchFamily="34" charset="77"/>
                <a:sym typeface="Everett Regular"/>
              </a:rPr>
              <a:t>GLA</a:t>
            </a:r>
            <a:r>
              <a:rPr kumimoji="0" sz="3000" b="0" u="none" strike="noStrike" kern="0" cap="none" spc="0" normalizeH="0" baseline="0" noProof="0" dirty="0">
                <a:ln>
                  <a:noFill/>
                </a:ln>
                <a:solidFill>
                  <a:srgbClr val="B42F51"/>
                </a:solidFill>
                <a:effectLst/>
                <a:uLnTx/>
                <a:uFillTx/>
                <a:latin typeface="TWK Everett Light" panose="020B0204000000000000" pitchFamily="34" charset="77"/>
                <a:sym typeface="Everett Regular"/>
              </a:rPr>
              <a:t> </a:t>
            </a:r>
            <a:r>
              <a:rPr kumimoji="0" lang="sk-SK"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dokončených priestorov v 10 projektoch</a:t>
            </a:r>
            <a:endParaRPr kumimoji="0"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p:txBody>
      </p:sp>
      <p:sp>
        <p:nvSpPr>
          <p:cNvPr id="33" name="gross development value of delivered projects">
            <a:extLst>
              <a:ext uri="{FF2B5EF4-FFF2-40B4-BE49-F238E27FC236}">
                <a16:creationId xmlns:a16="http://schemas.microsoft.com/office/drawing/2014/main" id="{539640AF-386C-ACFC-4B23-ED4977439548}"/>
              </a:ext>
            </a:extLst>
          </p:cNvPr>
          <p:cNvSpPr txBox="1"/>
          <p:nvPr/>
        </p:nvSpPr>
        <p:spPr>
          <a:xfrm>
            <a:off x="10061102" y="4782311"/>
            <a:ext cx="5177151" cy="17795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90000"/>
              </a:lnSpc>
              <a:defRPr sz="3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lang="sk-SK"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hrubá hodnota </a:t>
            </a:r>
            <a:r>
              <a:rPr kumimoji="0" lang="sk-SK" u="none" strike="noStrike" kern="0" cap="none" spc="0" normalizeH="0" baseline="0" noProof="0" dirty="0" err="1">
                <a:ln>
                  <a:noFill/>
                </a:ln>
                <a:solidFill>
                  <a:srgbClr val="F4EEEE"/>
                </a:solidFill>
                <a:effectLst/>
                <a:uLnTx/>
                <a:uFillTx/>
                <a:latin typeface="TWK Everett Light" panose="020B0204000000000000" pitchFamily="34" charset="77"/>
                <a:sym typeface="Everett Regular"/>
              </a:rPr>
              <a:t>developovaných</a:t>
            </a:r>
            <a:r>
              <a:rPr kumimoji="0" lang="sk-SK"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 </a:t>
            </a:r>
          </a:p>
          <a:p>
            <a:pPr marL="0" marR="0" lvl="0" indent="0" algn="l" defTabSz="821531" rtl="0" eaLnBrk="1" fontAlgn="auto" latinLnBrk="0" hangingPunct="0">
              <a:lnSpc>
                <a:spcPct val="90000"/>
              </a:lnSpc>
              <a:spcBef>
                <a:spcPts val="0"/>
              </a:spcBef>
              <a:spcAft>
                <a:spcPts val="0"/>
              </a:spcAft>
              <a:buClrTx/>
              <a:buSzTx/>
              <a:buFontTx/>
              <a:buNone/>
              <a:tabLst/>
              <a:defRPr/>
            </a:pPr>
            <a:r>
              <a:rPr kumimoji="0" lang="sk-SK"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projektov</a:t>
            </a:r>
            <a:endParaRPr kumimoji="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p:txBody>
      </p:sp>
      <p:sp>
        <p:nvSpPr>
          <p:cNvPr id="34" name="commercial space under development in 5 projects">
            <a:extLst>
              <a:ext uri="{FF2B5EF4-FFF2-40B4-BE49-F238E27FC236}">
                <a16:creationId xmlns:a16="http://schemas.microsoft.com/office/drawing/2014/main" id="{88E6536B-3B17-B676-DEF1-C76BB222308F}"/>
              </a:ext>
            </a:extLst>
          </p:cNvPr>
          <p:cNvSpPr txBox="1"/>
          <p:nvPr/>
        </p:nvSpPr>
        <p:spPr>
          <a:xfrm>
            <a:off x="10109337" y="9340475"/>
            <a:ext cx="5268252" cy="19824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90000"/>
              </a:lnSpc>
              <a:defRPr sz="3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lang="sk-SK" sz="300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komerčnej plochy </a:t>
            </a:r>
          </a:p>
          <a:p>
            <a:pPr marL="0" marR="0" lvl="0" indent="0" algn="l" defTabSz="821531" rtl="0" eaLnBrk="1" fontAlgn="auto" latinLnBrk="0" hangingPunct="0">
              <a:lnSpc>
                <a:spcPct val="90000"/>
              </a:lnSpc>
              <a:spcBef>
                <a:spcPts val="0"/>
              </a:spcBef>
              <a:spcAft>
                <a:spcPts val="0"/>
              </a:spcAft>
              <a:buClrTx/>
              <a:buSzTx/>
              <a:buFontTx/>
              <a:buNone/>
              <a:tabLst/>
              <a:defRPr/>
            </a:pPr>
            <a:r>
              <a:rPr kumimoji="0" lang="sk-SK" sz="300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v 5 projektoch</a:t>
            </a:r>
            <a:endParaRPr kumimoji="0" sz="300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p:txBody>
      </p:sp>
      <p:sp>
        <p:nvSpPr>
          <p:cNvPr id="35" name="Full scope of development activities">
            <a:extLst>
              <a:ext uri="{FF2B5EF4-FFF2-40B4-BE49-F238E27FC236}">
                <a16:creationId xmlns:a16="http://schemas.microsoft.com/office/drawing/2014/main" id="{E00DA612-0784-438C-583B-6DA9EC87A5BD}"/>
              </a:ext>
            </a:extLst>
          </p:cNvPr>
          <p:cNvSpPr txBox="1"/>
          <p:nvPr/>
        </p:nvSpPr>
        <p:spPr>
          <a:xfrm>
            <a:off x="18080914" y="3517634"/>
            <a:ext cx="5479169" cy="127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lstStyle>
            <a:lvl1pPr algn="l">
              <a:lnSpc>
                <a:spcPct val="90000"/>
              </a:lnSpc>
              <a:defRPr sz="4000" b="0">
                <a:solidFill>
                  <a:srgbClr val="B42F51"/>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lang="sk-SK" sz="4000" u="none" strike="noStrike" kern="0" cap="none" spc="0" normalizeH="0" baseline="0" noProof="0" dirty="0">
                <a:ln>
                  <a:noFill/>
                </a:ln>
                <a:solidFill>
                  <a:srgbClr val="EA4663"/>
                </a:solidFill>
                <a:effectLst/>
                <a:uLnTx/>
                <a:uFillTx/>
                <a:latin typeface="TWK Everett" panose="020B0204000000000000" pitchFamily="34" charset="77"/>
                <a:sym typeface="Everett Regular"/>
              </a:rPr>
              <a:t>Rozsah našich aktivít</a:t>
            </a:r>
            <a:endParaRPr kumimoji="0" sz="4000" u="none" strike="noStrike" kern="0" cap="none" spc="0" normalizeH="0" baseline="0" noProof="0" dirty="0">
              <a:ln>
                <a:noFill/>
              </a:ln>
              <a:solidFill>
                <a:srgbClr val="EA4663"/>
              </a:solidFill>
              <a:effectLst/>
              <a:uLnTx/>
              <a:uFillTx/>
              <a:latin typeface="TWK Everett" panose="020B0204000000000000" pitchFamily="34" charset="77"/>
              <a:sym typeface="Everett Regular"/>
            </a:endParaRPr>
          </a:p>
        </p:txBody>
      </p:sp>
      <p:sp>
        <p:nvSpPr>
          <p:cNvPr id="36" name="project development…">
            <a:extLst>
              <a:ext uri="{FF2B5EF4-FFF2-40B4-BE49-F238E27FC236}">
                <a16:creationId xmlns:a16="http://schemas.microsoft.com/office/drawing/2014/main" id="{2683E782-491E-EB7D-C851-B11284C15025}"/>
              </a:ext>
            </a:extLst>
          </p:cNvPr>
          <p:cNvSpPr txBox="1"/>
          <p:nvPr/>
        </p:nvSpPr>
        <p:spPr>
          <a:xfrm>
            <a:off x="17988070" y="4005790"/>
            <a:ext cx="6300406" cy="34545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oAutofit/>
          </a:bodyPr>
          <a:lstStyle/>
          <a:p>
            <a:pPr marL="416718" marR="0" lvl="0" indent="-416718" algn="l" defTabSz="821531" rtl="0" eaLnBrk="1" fontAlgn="auto" latinLnBrk="0" hangingPunct="0">
              <a:lnSpc>
                <a:spcPct val="120000"/>
              </a:lnSpc>
              <a:spcBef>
                <a:spcPts val="0"/>
              </a:spcBef>
              <a:spcAft>
                <a:spcPts val="0"/>
              </a:spcAft>
              <a:buClrTx/>
              <a:buSzPct val="145000"/>
              <a:buFontTx/>
              <a:buChar char="-"/>
              <a:tabLst/>
              <a:defRPr sz="3000" b="0">
                <a:solidFill>
                  <a:srgbClr val="4E4C50"/>
                </a:solidFill>
                <a:latin typeface="Everett Regular"/>
                <a:ea typeface="Everett Regular"/>
                <a:cs typeface="Everett Regular"/>
                <a:sym typeface="Everett Regular"/>
              </a:defRPr>
            </a:pPr>
            <a:r>
              <a:rPr kumimoji="0" lang="sk-SK"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akvizícia</a:t>
            </a:r>
          </a:p>
          <a:p>
            <a:pPr marL="416718" marR="0" lvl="0" indent="-416718" algn="l" defTabSz="821531" rtl="0" eaLnBrk="1" fontAlgn="auto" latinLnBrk="0" hangingPunct="0">
              <a:lnSpc>
                <a:spcPct val="120000"/>
              </a:lnSpc>
              <a:spcBef>
                <a:spcPts val="0"/>
              </a:spcBef>
              <a:spcAft>
                <a:spcPts val="0"/>
              </a:spcAft>
              <a:buClrTx/>
              <a:buSzPct val="145000"/>
              <a:buFontTx/>
              <a:buChar char="-"/>
              <a:tabLst/>
              <a:defRPr sz="3000" b="0">
                <a:solidFill>
                  <a:srgbClr val="4E4C50"/>
                </a:solidFill>
                <a:latin typeface="Everett Regular"/>
                <a:ea typeface="Everett Regular"/>
                <a:cs typeface="Everett Regular"/>
                <a:sym typeface="Everett Regular"/>
              </a:defRPr>
            </a:pPr>
            <a:r>
              <a:rPr kumimoji="0"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project development</a:t>
            </a:r>
          </a:p>
          <a:p>
            <a:pPr marL="416718" marR="0" lvl="0" indent="-416718" algn="l" defTabSz="821531" rtl="0" eaLnBrk="1" fontAlgn="auto" latinLnBrk="0" hangingPunct="0">
              <a:lnSpc>
                <a:spcPct val="120000"/>
              </a:lnSpc>
              <a:spcBef>
                <a:spcPts val="0"/>
              </a:spcBef>
              <a:spcAft>
                <a:spcPts val="0"/>
              </a:spcAft>
              <a:buClrTx/>
              <a:buSzPct val="145000"/>
              <a:buFontTx/>
              <a:buChar char="-"/>
              <a:tabLst/>
              <a:defRPr sz="3000" b="0">
                <a:solidFill>
                  <a:srgbClr val="4E4C50"/>
                </a:solidFill>
                <a:latin typeface="Everett Regular"/>
                <a:ea typeface="Everett Regular"/>
                <a:cs typeface="Everett Regular"/>
                <a:sym typeface="Everett Regular"/>
              </a:defRPr>
            </a:pPr>
            <a:r>
              <a:rPr kumimoji="0"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investment management</a:t>
            </a:r>
          </a:p>
          <a:p>
            <a:pPr marL="416718" marR="0" lvl="0" indent="-416718" algn="l" defTabSz="821531" rtl="0" eaLnBrk="1" fontAlgn="auto" latinLnBrk="0" hangingPunct="0">
              <a:lnSpc>
                <a:spcPct val="120000"/>
              </a:lnSpc>
              <a:spcBef>
                <a:spcPts val="0"/>
              </a:spcBef>
              <a:spcAft>
                <a:spcPts val="0"/>
              </a:spcAft>
              <a:buClrTx/>
              <a:buSzPct val="145000"/>
              <a:buFontTx/>
              <a:buChar char="-"/>
              <a:tabLst/>
              <a:defRPr sz="3000" b="0">
                <a:solidFill>
                  <a:srgbClr val="4E4C50"/>
                </a:solidFill>
                <a:latin typeface="Everett Regular"/>
                <a:ea typeface="Everett Regular"/>
                <a:cs typeface="Everett Regular"/>
                <a:sym typeface="Everett Regular"/>
              </a:defRPr>
            </a:pPr>
            <a:r>
              <a:rPr kumimoji="0"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construction management</a:t>
            </a:r>
            <a:endParaRPr kumimoji="0" lang="sk-SK"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a:p>
            <a:pPr marL="416718" marR="0" lvl="0" indent="-416718" algn="l" defTabSz="821531" rtl="0" eaLnBrk="1" fontAlgn="auto" latinLnBrk="0" hangingPunct="0">
              <a:lnSpc>
                <a:spcPct val="120000"/>
              </a:lnSpc>
              <a:spcBef>
                <a:spcPts val="0"/>
              </a:spcBef>
              <a:spcAft>
                <a:spcPts val="0"/>
              </a:spcAft>
              <a:buClrTx/>
              <a:buSzPct val="145000"/>
              <a:buFontTx/>
              <a:buChar char="-"/>
              <a:tabLst/>
              <a:defRPr sz="3000" b="0">
                <a:solidFill>
                  <a:srgbClr val="4E4C50"/>
                </a:solidFill>
                <a:latin typeface="Everett Regular"/>
                <a:ea typeface="Everett Regular"/>
                <a:cs typeface="Everett Regular"/>
                <a:sym typeface="Everett Regular"/>
              </a:defRPr>
            </a:pPr>
            <a:r>
              <a:rPr kumimoji="0" lang="sk-SK" sz="3000" b="0" u="none" strike="noStrike" kern="0" cap="none" spc="0" normalizeH="0" baseline="0" noProof="0" dirty="0" err="1">
                <a:ln>
                  <a:noFill/>
                </a:ln>
                <a:solidFill>
                  <a:srgbClr val="F4EEEE"/>
                </a:solidFill>
                <a:effectLst/>
                <a:uLnTx/>
                <a:uFillTx/>
                <a:latin typeface="TWK Everett Light" panose="020B0204000000000000" pitchFamily="34" charset="77"/>
                <a:sym typeface="Everett Regular"/>
              </a:rPr>
              <a:t>Property</a:t>
            </a:r>
            <a:r>
              <a:rPr kumimoji="0" lang="sk-SK"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 &amp; </a:t>
            </a:r>
            <a:r>
              <a:rPr kumimoji="0" lang="sk-SK" sz="3000" b="0" u="none" strike="noStrike" kern="0" cap="none" spc="0" normalizeH="0" baseline="0" noProof="0" dirty="0" err="1">
                <a:ln>
                  <a:noFill/>
                </a:ln>
                <a:solidFill>
                  <a:srgbClr val="F4EEEE"/>
                </a:solidFill>
                <a:effectLst/>
                <a:uLnTx/>
                <a:uFillTx/>
                <a:latin typeface="TWK Everett Light" panose="020B0204000000000000" pitchFamily="34" charset="77"/>
                <a:sym typeface="Everett Regular"/>
              </a:rPr>
              <a:t>facility</a:t>
            </a:r>
            <a:r>
              <a:rPr kumimoji="0" lang="sk-SK"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 management</a:t>
            </a:r>
            <a:endParaRPr kumimoji="0" sz="3000" b="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p:txBody>
      </p:sp>
      <p:sp>
        <p:nvSpPr>
          <p:cNvPr id="37" name="Experienced team  of professionals">
            <a:extLst>
              <a:ext uri="{FF2B5EF4-FFF2-40B4-BE49-F238E27FC236}">
                <a16:creationId xmlns:a16="http://schemas.microsoft.com/office/drawing/2014/main" id="{182CA4DC-6DCE-0BAC-5061-2F16315C1E9E}"/>
              </a:ext>
            </a:extLst>
          </p:cNvPr>
          <p:cNvSpPr txBox="1"/>
          <p:nvPr/>
        </p:nvSpPr>
        <p:spPr>
          <a:xfrm>
            <a:off x="17988070" y="7859042"/>
            <a:ext cx="6934201" cy="12489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p>
            <a:pPr marL="0" marR="0" lvl="0" indent="0" algn="l" defTabSz="821531" rtl="0" eaLnBrk="1" fontAlgn="auto" latinLnBrk="0" hangingPunct="0">
              <a:lnSpc>
                <a:spcPct val="90000"/>
              </a:lnSpc>
              <a:spcBef>
                <a:spcPts val="0"/>
              </a:spcBef>
              <a:spcAft>
                <a:spcPts val="0"/>
              </a:spcAft>
              <a:buClrTx/>
              <a:buSzTx/>
              <a:buFontTx/>
              <a:buNone/>
              <a:tabLst/>
              <a:defRPr sz="4000" b="0">
                <a:solidFill>
                  <a:srgbClr val="B42F51"/>
                </a:solidFill>
                <a:latin typeface="Everett Regular"/>
                <a:ea typeface="Everett Regular"/>
                <a:cs typeface="Everett Regular"/>
                <a:sym typeface="Everett Regular"/>
              </a:defRPr>
            </a:pPr>
            <a:r>
              <a:rPr kumimoji="0" lang="sk-SK" sz="4000" b="0" u="none" strike="noStrike" kern="0" cap="none" spc="0" normalizeH="0" baseline="0" noProof="0" dirty="0">
                <a:ln>
                  <a:noFill/>
                </a:ln>
                <a:solidFill>
                  <a:srgbClr val="EA4663"/>
                </a:solidFill>
                <a:effectLst/>
                <a:uLnTx/>
                <a:uFillTx/>
                <a:latin typeface="TWK Everett" panose="020B0204000000000000" pitchFamily="34" charset="77"/>
                <a:sym typeface="Everett Regular"/>
              </a:rPr>
              <a:t>Skúsený tím </a:t>
            </a:r>
          </a:p>
          <a:p>
            <a:pPr marL="0" marR="0" lvl="0" indent="0" algn="l" defTabSz="821531" rtl="0" eaLnBrk="1" fontAlgn="auto" latinLnBrk="0" hangingPunct="0">
              <a:lnSpc>
                <a:spcPct val="90000"/>
              </a:lnSpc>
              <a:spcBef>
                <a:spcPts val="0"/>
              </a:spcBef>
              <a:spcAft>
                <a:spcPts val="0"/>
              </a:spcAft>
              <a:buClrTx/>
              <a:buSzTx/>
              <a:buFontTx/>
              <a:buNone/>
              <a:tabLst/>
              <a:defRPr sz="4000" b="0">
                <a:solidFill>
                  <a:srgbClr val="B42F51"/>
                </a:solidFill>
                <a:latin typeface="Everett Regular"/>
                <a:ea typeface="Everett Regular"/>
                <a:cs typeface="Everett Regular"/>
                <a:sym typeface="Everett Regular"/>
              </a:defRPr>
            </a:pPr>
            <a:r>
              <a:rPr kumimoji="0" lang="sk-SK" sz="4000" b="0" u="none" strike="noStrike" kern="0" cap="none" spc="0" normalizeH="0" baseline="0" noProof="0" dirty="0">
                <a:ln>
                  <a:noFill/>
                </a:ln>
                <a:solidFill>
                  <a:srgbClr val="EA4663"/>
                </a:solidFill>
                <a:effectLst/>
                <a:uLnTx/>
                <a:uFillTx/>
                <a:latin typeface="TWK Everett" panose="020B0204000000000000" pitchFamily="34" charset="77"/>
                <a:sym typeface="Everett Regular"/>
              </a:rPr>
              <a:t>profesionálov</a:t>
            </a:r>
            <a:endParaRPr kumimoji="0" sz="4000" b="0" u="none" strike="noStrike" kern="0" cap="none" spc="0" normalizeH="0" baseline="0" noProof="0" dirty="0">
              <a:ln>
                <a:noFill/>
              </a:ln>
              <a:solidFill>
                <a:srgbClr val="EA4663"/>
              </a:solidFill>
              <a:effectLst/>
              <a:uLnTx/>
              <a:uFillTx/>
              <a:latin typeface="TWK Everett" panose="020B0204000000000000" pitchFamily="34" charset="77"/>
              <a:sym typeface="Everett Regular"/>
            </a:endParaRPr>
          </a:p>
        </p:txBody>
      </p:sp>
      <p:sp>
        <p:nvSpPr>
          <p:cNvPr id="38" name="in the area of development, investment and construction">
            <a:extLst>
              <a:ext uri="{FF2B5EF4-FFF2-40B4-BE49-F238E27FC236}">
                <a16:creationId xmlns:a16="http://schemas.microsoft.com/office/drawing/2014/main" id="{E252CA56-6FCA-C250-8089-944EAA271758}"/>
              </a:ext>
            </a:extLst>
          </p:cNvPr>
          <p:cNvSpPr txBox="1"/>
          <p:nvPr/>
        </p:nvSpPr>
        <p:spPr>
          <a:xfrm>
            <a:off x="18025198" y="9340475"/>
            <a:ext cx="5421818" cy="11203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lstStyle>
            <a:lvl1pPr algn="l">
              <a:lnSpc>
                <a:spcPct val="90000"/>
              </a:lnSpc>
              <a:defRPr sz="3000" b="0">
                <a:solidFill>
                  <a:srgbClr val="4E4C50"/>
                </a:solidFill>
                <a:latin typeface="Everett Regular"/>
                <a:ea typeface="Everett Regular"/>
                <a:cs typeface="Everett Regular"/>
                <a:sym typeface="Everett Regular"/>
              </a:defRPr>
            </a:lvl1pPr>
          </a:lstStyle>
          <a:p>
            <a:pPr marL="0" marR="0" lvl="0" indent="0" algn="l" defTabSz="821531" rtl="0" eaLnBrk="1" fontAlgn="auto" latinLnBrk="0" hangingPunct="0">
              <a:lnSpc>
                <a:spcPct val="90000"/>
              </a:lnSpc>
              <a:spcBef>
                <a:spcPts val="0"/>
              </a:spcBef>
              <a:spcAft>
                <a:spcPts val="0"/>
              </a:spcAft>
              <a:buClrTx/>
              <a:buSzTx/>
              <a:buFontTx/>
              <a:buNone/>
              <a:tabLst/>
              <a:defRPr/>
            </a:pPr>
            <a:r>
              <a:rPr kumimoji="0" lang="sk-SK" sz="300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V oblasti </a:t>
            </a:r>
            <a:r>
              <a:rPr kumimoji="0" lang="sk-SK" sz="3000" u="none" strike="noStrike" kern="0" cap="none" spc="0" normalizeH="0" baseline="0" noProof="0" dirty="0" err="1">
                <a:ln>
                  <a:noFill/>
                </a:ln>
                <a:solidFill>
                  <a:srgbClr val="F4EEEE"/>
                </a:solidFill>
                <a:effectLst/>
                <a:uLnTx/>
                <a:uFillTx/>
                <a:latin typeface="TWK Everett Light" panose="020B0204000000000000" pitchFamily="34" charset="77"/>
                <a:sym typeface="Everett Regular"/>
              </a:rPr>
              <a:t>developmentu</a:t>
            </a:r>
            <a:r>
              <a:rPr kumimoji="0" lang="sk-SK" sz="3000" u="none" strike="noStrike" kern="0" cap="none" spc="0" normalizeH="0" baseline="0" noProof="0" dirty="0">
                <a:ln>
                  <a:noFill/>
                </a:ln>
                <a:solidFill>
                  <a:srgbClr val="F4EEEE"/>
                </a:solidFill>
                <a:effectLst/>
                <a:uLnTx/>
                <a:uFillTx/>
                <a:latin typeface="TWK Everett Light" panose="020B0204000000000000" pitchFamily="34" charset="77"/>
                <a:sym typeface="Everett Regular"/>
              </a:rPr>
              <a:t>, investovania a stavebníctva</a:t>
            </a:r>
            <a:endParaRPr kumimoji="0" sz="3000" u="none" strike="noStrike" kern="0" cap="none" spc="0" normalizeH="0" baseline="0" noProof="0" dirty="0">
              <a:ln>
                <a:noFill/>
              </a:ln>
              <a:solidFill>
                <a:srgbClr val="F4EEEE"/>
              </a:solidFill>
              <a:effectLst/>
              <a:uLnTx/>
              <a:uFillTx/>
              <a:latin typeface="TWK Everett Light" panose="020B0204000000000000" pitchFamily="34" charset="77"/>
              <a:sym typeface="Everett Regular"/>
            </a:endParaRPr>
          </a:p>
        </p:txBody>
      </p:sp>
      <p:sp>
        <p:nvSpPr>
          <p:cNvPr id="39" name="Čiara">
            <a:extLst>
              <a:ext uri="{FF2B5EF4-FFF2-40B4-BE49-F238E27FC236}">
                <a16:creationId xmlns:a16="http://schemas.microsoft.com/office/drawing/2014/main" id="{4E713E0C-ED1F-D707-61A0-AC151BA0DE59}"/>
              </a:ext>
            </a:extLst>
          </p:cNvPr>
          <p:cNvSpPr/>
          <p:nvPr/>
        </p:nvSpPr>
        <p:spPr>
          <a:xfrm>
            <a:off x="705241" y="3224750"/>
            <a:ext cx="6972120" cy="1"/>
          </a:xfrm>
          <a:prstGeom prst="line">
            <a:avLst/>
          </a:prstGeom>
          <a:ln w="25400">
            <a:solidFill>
              <a:srgbClr val="D6D5D5"/>
            </a:solidFill>
            <a:miter lim="400000"/>
          </a:ln>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40" name="Čiara">
            <a:extLst>
              <a:ext uri="{FF2B5EF4-FFF2-40B4-BE49-F238E27FC236}">
                <a16:creationId xmlns:a16="http://schemas.microsoft.com/office/drawing/2014/main" id="{BF410E01-3179-573D-2B98-11DA817D7D9C}"/>
              </a:ext>
            </a:extLst>
          </p:cNvPr>
          <p:cNvSpPr/>
          <p:nvPr/>
        </p:nvSpPr>
        <p:spPr>
          <a:xfrm>
            <a:off x="705241" y="7480576"/>
            <a:ext cx="6972120" cy="1"/>
          </a:xfrm>
          <a:prstGeom prst="line">
            <a:avLst/>
          </a:prstGeom>
          <a:ln w="25400">
            <a:solidFill>
              <a:srgbClr val="D6D5D5"/>
            </a:solidFill>
            <a:miter lim="400000"/>
          </a:ln>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41" name="Čiara">
            <a:extLst>
              <a:ext uri="{FF2B5EF4-FFF2-40B4-BE49-F238E27FC236}">
                <a16:creationId xmlns:a16="http://schemas.microsoft.com/office/drawing/2014/main" id="{CCA68022-8DB9-E9B5-07DC-E1225A7F0BF8}"/>
              </a:ext>
            </a:extLst>
          </p:cNvPr>
          <p:cNvSpPr/>
          <p:nvPr/>
        </p:nvSpPr>
        <p:spPr>
          <a:xfrm>
            <a:off x="8661316" y="3224750"/>
            <a:ext cx="6972120" cy="1"/>
          </a:xfrm>
          <a:prstGeom prst="line">
            <a:avLst/>
          </a:prstGeom>
          <a:ln w="25400">
            <a:solidFill>
              <a:srgbClr val="D6D5D5"/>
            </a:solidFill>
            <a:miter lim="400000"/>
          </a:ln>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42" name="Čiara">
            <a:extLst>
              <a:ext uri="{FF2B5EF4-FFF2-40B4-BE49-F238E27FC236}">
                <a16:creationId xmlns:a16="http://schemas.microsoft.com/office/drawing/2014/main" id="{2D902290-CEE3-8724-58AB-BE5985DFB97F}"/>
              </a:ext>
            </a:extLst>
          </p:cNvPr>
          <p:cNvSpPr/>
          <p:nvPr/>
        </p:nvSpPr>
        <p:spPr>
          <a:xfrm>
            <a:off x="8661316" y="7480577"/>
            <a:ext cx="6972120" cy="1"/>
          </a:xfrm>
          <a:prstGeom prst="line">
            <a:avLst/>
          </a:prstGeom>
          <a:ln w="25400">
            <a:solidFill>
              <a:srgbClr val="D6D5D5"/>
            </a:solidFill>
            <a:miter lim="400000"/>
          </a:ln>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43" name="Čiara">
            <a:extLst>
              <a:ext uri="{FF2B5EF4-FFF2-40B4-BE49-F238E27FC236}">
                <a16:creationId xmlns:a16="http://schemas.microsoft.com/office/drawing/2014/main" id="{64248E82-0FE0-5119-2964-0B2181743703}"/>
              </a:ext>
            </a:extLst>
          </p:cNvPr>
          <p:cNvSpPr/>
          <p:nvPr/>
        </p:nvSpPr>
        <p:spPr>
          <a:xfrm>
            <a:off x="16474896" y="3224750"/>
            <a:ext cx="6972120" cy="1"/>
          </a:xfrm>
          <a:prstGeom prst="line">
            <a:avLst/>
          </a:prstGeom>
          <a:ln w="25400">
            <a:solidFill>
              <a:srgbClr val="D6D5D5"/>
            </a:solidFill>
            <a:miter lim="400000"/>
          </a:ln>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44" name="Čiara">
            <a:extLst>
              <a:ext uri="{FF2B5EF4-FFF2-40B4-BE49-F238E27FC236}">
                <a16:creationId xmlns:a16="http://schemas.microsoft.com/office/drawing/2014/main" id="{2A546479-08FF-8062-6356-37BE8391F741}"/>
              </a:ext>
            </a:extLst>
          </p:cNvPr>
          <p:cNvSpPr/>
          <p:nvPr/>
        </p:nvSpPr>
        <p:spPr>
          <a:xfrm>
            <a:off x="16474896" y="7480577"/>
            <a:ext cx="6972120" cy="1"/>
          </a:xfrm>
          <a:prstGeom prst="line">
            <a:avLst/>
          </a:prstGeom>
          <a:ln w="25400">
            <a:solidFill>
              <a:srgbClr val="D6D5D5"/>
            </a:solidFill>
            <a:miter lim="400000"/>
          </a:ln>
        </p:spPr>
        <p:txBody>
          <a:bodyPr lIns="71437" tIns="71437" rIns="71437" bIns="71437" anchor="ctr"/>
          <a:lstStyle/>
          <a:p>
            <a:pPr marL="0" marR="0" lvl="0" indent="0" algn="ctr" defTabSz="821531" rtl="0" eaLnBrk="1" fontAlgn="auto" latinLnBrk="0" hangingPunct="0">
              <a:lnSpc>
                <a:spcPct val="100000"/>
              </a:lnSpc>
              <a:spcBef>
                <a:spcPts val="0"/>
              </a:spcBef>
              <a:spcAft>
                <a:spcPts val="0"/>
              </a:spcAft>
              <a:buClrTx/>
              <a:buSzTx/>
              <a:buFontTx/>
              <a:buNone/>
              <a:tabLst/>
              <a:defRPr sz="3000" b="0">
                <a:solidFill>
                  <a:srgbClr val="FFFFFF"/>
                </a:solidFill>
                <a:latin typeface="Helvetica Neue Medium"/>
                <a:ea typeface="Helvetica Neue Medium"/>
                <a:cs typeface="Helvetica Neue Medium"/>
                <a:sym typeface="Helvetica Neue Medium"/>
              </a:defRPr>
            </a:pPr>
            <a:endParaRPr kumimoji="0" sz="3000" b="0" i="0" u="none" strike="noStrike" kern="0" cap="none" spc="0" normalizeH="0" baseline="0" noProof="0">
              <a:ln>
                <a:noFill/>
              </a:ln>
              <a:solidFill>
                <a:srgbClr val="FFFFFF"/>
              </a:solidFill>
              <a:effectLst/>
              <a:uLnTx/>
              <a:uFillTx/>
              <a:latin typeface="Helvetica Neue Medium"/>
              <a:sym typeface="Helvetica Neue Medium"/>
            </a:endParaRPr>
          </a:p>
        </p:txBody>
      </p:sp>
      <p:pic>
        <p:nvPicPr>
          <p:cNvPr id="45" name="Obrázok">
            <a:extLst>
              <a:ext uri="{FF2B5EF4-FFF2-40B4-BE49-F238E27FC236}">
                <a16:creationId xmlns:a16="http://schemas.microsoft.com/office/drawing/2014/main" id="{3A6F43DD-2510-E693-252D-38DABC0059C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502574" y="3536850"/>
            <a:ext cx="1098385" cy="1204680"/>
          </a:xfrm>
          <a:prstGeom prst="rect">
            <a:avLst/>
          </a:prstGeom>
          <a:ln w="12700">
            <a:miter lim="400000"/>
          </a:ln>
        </p:spPr>
      </p:pic>
      <p:pic>
        <p:nvPicPr>
          <p:cNvPr id="48" name="Obrázok">
            <a:extLst>
              <a:ext uri="{FF2B5EF4-FFF2-40B4-BE49-F238E27FC236}">
                <a16:creationId xmlns:a16="http://schemas.microsoft.com/office/drawing/2014/main" id="{AA4BA3C3-1698-E59E-4C66-4DE8B21DE4D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88972" y="7980340"/>
            <a:ext cx="1219502" cy="1190403"/>
          </a:xfrm>
          <a:prstGeom prst="rect">
            <a:avLst/>
          </a:prstGeom>
          <a:ln w="12700">
            <a:miter lim="400000"/>
          </a:ln>
        </p:spPr>
      </p:pic>
      <p:pic>
        <p:nvPicPr>
          <p:cNvPr id="49" name="Obrázok">
            <a:extLst>
              <a:ext uri="{FF2B5EF4-FFF2-40B4-BE49-F238E27FC236}">
                <a16:creationId xmlns:a16="http://schemas.microsoft.com/office/drawing/2014/main" id="{5C9711C0-1B00-EB2D-E66C-B6162FBACB7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392404" y="3562823"/>
            <a:ext cx="1355753" cy="1245078"/>
          </a:xfrm>
          <a:prstGeom prst="rect">
            <a:avLst/>
          </a:prstGeom>
          <a:ln w="12700">
            <a:miter lim="400000"/>
          </a:ln>
        </p:spPr>
      </p:pic>
      <p:pic>
        <p:nvPicPr>
          <p:cNvPr id="52" name="Obrázok">
            <a:extLst>
              <a:ext uri="{FF2B5EF4-FFF2-40B4-BE49-F238E27FC236}">
                <a16:creationId xmlns:a16="http://schemas.microsoft.com/office/drawing/2014/main" id="{C7530E93-15E3-6A1D-61F6-D272C402328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539373" y="7946141"/>
            <a:ext cx="1061586" cy="1221586"/>
          </a:xfrm>
          <a:prstGeom prst="rect">
            <a:avLst/>
          </a:prstGeom>
          <a:ln w="12700">
            <a:miter lim="400000"/>
          </a:ln>
        </p:spPr>
      </p:pic>
      <p:pic>
        <p:nvPicPr>
          <p:cNvPr id="53" name="Obrázok">
            <a:extLst>
              <a:ext uri="{FF2B5EF4-FFF2-40B4-BE49-F238E27FC236}">
                <a16:creationId xmlns:a16="http://schemas.microsoft.com/office/drawing/2014/main" id="{8330524B-C926-1F76-DD37-A11184AF3FD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6131714" y="8108723"/>
            <a:ext cx="1667765" cy="896422"/>
          </a:xfrm>
          <a:prstGeom prst="rect">
            <a:avLst/>
          </a:prstGeom>
          <a:ln w="12700">
            <a:miter lim="400000"/>
          </a:ln>
        </p:spPr>
      </p:pic>
      <p:pic>
        <p:nvPicPr>
          <p:cNvPr id="54" name="Obrázok">
            <a:extLst>
              <a:ext uri="{FF2B5EF4-FFF2-40B4-BE49-F238E27FC236}">
                <a16:creationId xmlns:a16="http://schemas.microsoft.com/office/drawing/2014/main" id="{4EF56B5A-6B5E-EE52-4CF8-3186B907F67C}"/>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647366" y="3437449"/>
            <a:ext cx="1063763" cy="1190402"/>
          </a:xfrm>
          <a:prstGeom prst="rect">
            <a:avLst/>
          </a:prstGeom>
          <a:ln w="12700">
            <a:miter lim="400000"/>
          </a:ln>
        </p:spPr>
      </p:pic>
      <p:sp>
        <p:nvSpPr>
          <p:cNvPr id="55" name="Title 4">
            <a:extLst>
              <a:ext uri="{FF2B5EF4-FFF2-40B4-BE49-F238E27FC236}">
                <a16:creationId xmlns:a16="http://schemas.microsoft.com/office/drawing/2014/main" id="{459618CA-D18C-754C-A4BB-C2F5092B14B6}"/>
              </a:ext>
            </a:extLst>
          </p:cNvPr>
          <p:cNvSpPr txBox="1">
            <a:spLocks/>
          </p:cNvSpPr>
          <p:nvPr/>
        </p:nvSpPr>
        <p:spPr>
          <a:xfrm>
            <a:off x="647366" y="1392225"/>
            <a:ext cx="21031200" cy="1365748"/>
          </a:xfrm>
          <a:prstGeom prst="rect">
            <a:avLst/>
          </a:prstGeom>
        </p:spPr>
        <p:txBody>
          <a:bodyPr/>
          <a:lstStyle>
            <a:lvl1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1pPr>
            <a:lvl2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2pPr>
            <a:lvl3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3pPr>
            <a:lvl4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4pPr>
            <a:lvl5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5pPr>
            <a:lvl6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6pPr>
            <a:lvl7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7pPr>
            <a:lvl8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8pPr>
            <a:lvl9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9pPr>
          </a:lstStyle>
          <a:p>
            <a:pPr hangingPunct="1"/>
            <a:r>
              <a:rPr lang="en-GB" sz="10000" dirty="0" err="1">
                <a:solidFill>
                  <a:srgbClr val="F4EEEE"/>
                </a:solidFill>
                <a:latin typeface="TWK Everett Light" panose="020B0204000000000000" pitchFamily="34" charset="-18"/>
              </a:rPr>
              <a:t>Kľúčové</a:t>
            </a:r>
            <a:r>
              <a:rPr lang="en-GB" sz="10000" dirty="0">
                <a:solidFill>
                  <a:srgbClr val="F4EEEE"/>
                </a:solidFill>
                <a:latin typeface="TWK Everett Light" panose="020B0204000000000000" pitchFamily="34" charset="-18"/>
              </a:rPr>
              <a:t> </a:t>
            </a:r>
            <a:r>
              <a:rPr lang="en-GB" sz="10000" dirty="0" err="1">
                <a:solidFill>
                  <a:srgbClr val="F4EEEE"/>
                </a:solidFill>
                <a:latin typeface="TWK Everett Light" panose="020B0204000000000000" pitchFamily="34" charset="-18"/>
              </a:rPr>
              <a:t>fakty</a:t>
            </a:r>
            <a:endParaRPr lang="x-none" sz="10000" dirty="0">
              <a:solidFill>
                <a:srgbClr val="F4EEEE"/>
              </a:solidFill>
              <a:latin typeface="TWK Everett Light" panose="020B0204000000000000" pitchFamily="34" charset="-18"/>
            </a:endParaRPr>
          </a:p>
        </p:txBody>
      </p:sp>
    </p:spTree>
    <p:extLst>
      <p:ext uri="{BB962C8B-B14F-4D97-AF65-F5344CB8AC3E}">
        <p14:creationId xmlns:p14="http://schemas.microsoft.com/office/powerpoint/2010/main" val="260281370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70014"/>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79DD27-61C7-8CC8-1918-168602914544}"/>
              </a:ext>
            </a:extLst>
          </p:cNvPr>
          <p:cNvSpPr txBox="1">
            <a:spLocks/>
          </p:cNvSpPr>
          <p:nvPr/>
        </p:nvSpPr>
        <p:spPr>
          <a:xfrm>
            <a:off x="631038" y="730250"/>
            <a:ext cx="21031200" cy="2651125"/>
          </a:xfrm>
          <a:prstGeom prst="rect">
            <a:avLst/>
          </a:prstGeom>
        </p:spPr>
        <p:txBody>
          <a:bodyPr/>
          <a:lstStyle>
            <a:lvl1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1pPr>
            <a:lvl2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2pPr>
            <a:lvl3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3pPr>
            <a:lvl4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4pPr>
            <a:lvl5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5pPr>
            <a:lvl6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6pPr>
            <a:lvl7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7pPr>
            <a:lvl8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8pPr>
            <a:lvl9pPr marL="0" marR="0" indent="0" algn="l" defTabSz="821531" rtl="0" latinLnBrk="0">
              <a:lnSpc>
                <a:spcPct val="70000"/>
              </a:lnSpc>
              <a:spcBef>
                <a:spcPts val="0"/>
              </a:spcBef>
              <a:spcAft>
                <a:spcPts val="0"/>
              </a:spcAft>
              <a:buClrTx/>
              <a:buSzTx/>
              <a:buFontTx/>
              <a:buNone/>
              <a:tabLst/>
              <a:defRPr sz="15000" b="0" i="0" u="none" strike="noStrike" cap="none" spc="0" baseline="0">
                <a:solidFill>
                  <a:srgbClr val="4E4C50"/>
                </a:solidFill>
                <a:uFillTx/>
                <a:latin typeface="+mn-lt"/>
                <a:ea typeface="+mn-ea"/>
                <a:cs typeface="+mn-cs"/>
                <a:sym typeface="Everett Light"/>
              </a:defRPr>
            </a:lvl9pPr>
          </a:lstStyle>
          <a:p>
            <a:pPr hangingPunct="1">
              <a:lnSpc>
                <a:spcPct val="100000"/>
              </a:lnSpc>
            </a:pPr>
            <a:r>
              <a:rPr lang="sk-SK" dirty="0">
                <a:solidFill>
                  <a:srgbClr val="F4EEEE"/>
                </a:solidFill>
                <a:latin typeface="TWK Everett Light" panose="020B0204000000000000" pitchFamily="34" charset="77"/>
              </a:rPr>
              <a:t>Projekty</a:t>
            </a:r>
            <a:endParaRPr lang="x-none" dirty="0">
              <a:solidFill>
                <a:srgbClr val="F4EEEE"/>
              </a:solidFill>
              <a:latin typeface="TWK Everett Light" panose="020B0204000000000000" pitchFamily="34" charset="77"/>
            </a:endParaRPr>
          </a:p>
        </p:txBody>
      </p:sp>
      <p:sp>
        <p:nvSpPr>
          <p:cNvPr id="2" name="Rectangle 1">
            <a:extLst>
              <a:ext uri="{FF2B5EF4-FFF2-40B4-BE49-F238E27FC236}">
                <a16:creationId xmlns:a16="http://schemas.microsoft.com/office/drawing/2014/main" id="{4901E69B-51AA-908C-6BE0-DC911C027550}"/>
              </a:ext>
            </a:extLst>
          </p:cNvPr>
          <p:cNvSpPr/>
          <p:nvPr/>
        </p:nvSpPr>
        <p:spPr>
          <a:xfrm rot="5938905">
            <a:off x="15745611" y="1021976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3" name="Rectangle 2">
            <a:extLst>
              <a:ext uri="{FF2B5EF4-FFF2-40B4-BE49-F238E27FC236}">
                <a16:creationId xmlns:a16="http://schemas.microsoft.com/office/drawing/2014/main" id="{B62987BD-7F3A-4461-A22F-F8D3FBD1D570}"/>
              </a:ext>
            </a:extLst>
          </p:cNvPr>
          <p:cNvSpPr/>
          <p:nvPr/>
        </p:nvSpPr>
        <p:spPr>
          <a:xfrm rot="2774871">
            <a:off x="17044999" y="4848326"/>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4" name="Rectangle 3">
            <a:extLst>
              <a:ext uri="{FF2B5EF4-FFF2-40B4-BE49-F238E27FC236}">
                <a16:creationId xmlns:a16="http://schemas.microsoft.com/office/drawing/2014/main" id="{66962FDF-6BFF-152B-FD26-F83ED8F76313}"/>
              </a:ext>
            </a:extLst>
          </p:cNvPr>
          <p:cNvSpPr/>
          <p:nvPr/>
        </p:nvSpPr>
        <p:spPr>
          <a:xfrm rot="8023079">
            <a:off x="20624384" y="8210363"/>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6" name="Rectangle 5">
            <a:extLst>
              <a:ext uri="{FF2B5EF4-FFF2-40B4-BE49-F238E27FC236}">
                <a16:creationId xmlns:a16="http://schemas.microsoft.com/office/drawing/2014/main" id="{FFC9DDCD-E6D3-FC6C-1E4C-96093169DE48}"/>
              </a:ext>
            </a:extLst>
          </p:cNvPr>
          <p:cNvSpPr/>
          <p:nvPr/>
        </p:nvSpPr>
        <p:spPr>
          <a:xfrm rot="1977822">
            <a:off x="21628430" y="2359685"/>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7" name="Rectangle 6">
            <a:extLst>
              <a:ext uri="{FF2B5EF4-FFF2-40B4-BE49-F238E27FC236}">
                <a16:creationId xmlns:a16="http://schemas.microsoft.com/office/drawing/2014/main" id="{24B61339-5E2C-AD7F-001D-87B7881C8904}"/>
              </a:ext>
            </a:extLst>
          </p:cNvPr>
          <p:cNvSpPr/>
          <p:nvPr/>
        </p:nvSpPr>
        <p:spPr>
          <a:xfrm rot="9067901">
            <a:off x="18109830" y="-523113"/>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sp>
        <p:nvSpPr>
          <p:cNvPr id="8" name="Rectangle 7">
            <a:extLst>
              <a:ext uri="{FF2B5EF4-FFF2-40B4-BE49-F238E27FC236}">
                <a16:creationId xmlns:a16="http://schemas.microsoft.com/office/drawing/2014/main" id="{1093FEC1-3E8C-FFF2-25AD-2F945661042D}"/>
              </a:ext>
            </a:extLst>
          </p:cNvPr>
          <p:cNvSpPr/>
          <p:nvPr/>
        </p:nvSpPr>
        <p:spPr>
          <a:xfrm rot="1977822">
            <a:off x="19154172" y="13206978"/>
            <a:ext cx="5074920" cy="1066800"/>
          </a:xfrm>
          <a:prstGeom prst="rect">
            <a:avLst/>
          </a:prstGeom>
          <a:solidFill>
            <a:srgbClr val="190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solidFill>
                <a:sysClr val="windowText" lastClr="000000"/>
              </a:solidFill>
            </a:endParaRPr>
          </a:p>
        </p:txBody>
      </p:sp>
      <p:pic>
        <p:nvPicPr>
          <p:cNvPr id="9" name="Picture 8">
            <a:extLst>
              <a:ext uri="{FF2B5EF4-FFF2-40B4-BE49-F238E27FC236}">
                <a16:creationId xmlns:a16="http://schemas.microsoft.com/office/drawing/2014/main" id="{09BB5A5F-C685-2310-A675-BE9808FCEC7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53035" y="12228852"/>
            <a:ext cx="3953436" cy="791063"/>
          </a:xfrm>
          <a:prstGeom prst="rect">
            <a:avLst/>
          </a:prstGeom>
        </p:spPr>
      </p:pic>
    </p:spTree>
  </p:cSld>
  <p:clrMapOvr>
    <a:masterClrMapping/>
  </p:clrMapOvr>
  <p:transition spd="med"/>
</p:sld>
</file>

<file path=ppt/theme/theme1.xml><?xml version="1.0" encoding="utf-8"?>
<a:theme xmlns:a="http://schemas.openxmlformats.org/drawingml/2006/main" name="immocap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mocaptheme" id="{52C9A6AF-70E0-2A45-A4E3-78FFE4295B47}" vid="{590C5E58-0A61-B845-B126-14A2E1ADCBF2}"/>
    </a:ext>
  </a:extLst>
</a:theme>
</file>

<file path=ppt/theme/theme2.xml><?xml version="1.0" encoding="utf-8"?>
<a:theme xmlns:a="http://schemas.openxmlformats.org/drawingml/2006/main" name="White">
  <a:themeElements>
    <a:clrScheme name="Custom 1">
      <a:dk1>
        <a:srgbClr val="000000"/>
      </a:dk1>
      <a:lt1>
        <a:srgbClr val="FFFFFF"/>
      </a:lt1>
      <a:dk2>
        <a:srgbClr val="5E5E5E"/>
      </a:dk2>
      <a:lt2>
        <a:srgbClr val="D6D5D5"/>
      </a:lt2>
      <a:accent1>
        <a:srgbClr val="EA4663"/>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1_immocap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mmocaptheme" id="{52C9A6AF-70E0-2A45-A4E3-78FFE4295B47}" vid="{590C5E58-0A61-B845-B126-14A2E1ADCBF2}"/>
    </a:ext>
  </a:extLst>
</a:theme>
</file>

<file path=ppt/theme/theme4.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Everett Light"/>
        <a:ea typeface="Everett Light"/>
        <a:cs typeface="Everett Light"/>
      </a:majorFont>
      <a:minorFont>
        <a:latin typeface="Everett Light"/>
        <a:ea typeface="Everett Light"/>
        <a:cs typeface="Everett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4A9BDD19E52454E8C2D90EC74AF91FB" ma:contentTypeVersion="22" ma:contentTypeDescription="Umožňuje vytvoriť nový dokument." ma:contentTypeScope="" ma:versionID="88685f923869d9c9956787352adaf274">
  <xsd:schema xmlns:xsd="http://www.w3.org/2001/XMLSchema" xmlns:xs="http://www.w3.org/2001/XMLSchema" xmlns:p="http://schemas.microsoft.com/office/2006/metadata/properties" xmlns:ns2="8cf2e0d6-94da-485a-a18d-28e926ead655" xmlns:ns3="1b13ed99-f4f0-4316-a3b1-37b8c3333c98" xmlns:ns4="0a594236-9914-4af8-8c8d-f6d6eedadf3f" targetNamespace="http://schemas.microsoft.com/office/2006/metadata/properties" ma:root="true" ma:fieldsID="0bd24f75a223379ebde2fc1778fa3073" ns2:_="" ns3:_="" ns4:_="">
    <xsd:import namespace="8cf2e0d6-94da-485a-a18d-28e926ead655"/>
    <xsd:import namespace="1b13ed99-f4f0-4316-a3b1-37b8c3333c98"/>
    <xsd:import namespace="0a594236-9914-4af8-8c8d-f6d6eedadf3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4:TaxCatchAll" minOccurs="0"/>
                <xsd:element ref="ns3: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f2e0d6-94da-485a-a18d-28e926ead655" elementFormDefault="qualified">
    <xsd:import namespace="http://schemas.microsoft.com/office/2006/documentManagement/types"/>
    <xsd:import namespace="http://schemas.microsoft.com/office/infopath/2007/PartnerControls"/>
    <xsd:element name="SharedWithUsers" ma:index="8" nillable="true" ma:displayName="Zdieľa sa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Zdieľané s podrobnosťami"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b13ed99-f4f0-4316-a3b1-37b8c3333c98"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Značky obrázka" ma:readOnly="false" ma:fieldId="{5cf76f15-5ced-4ddc-b409-7134ff3c332f}" ma:taxonomyMulti="true" ma:sspId="bb5b5c46-a799-4fec-a088-0088ae8aa7d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a594236-9914-4af8-8c8d-f6d6eedadf3f"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ce9fd86-9a3f-4037-b431-9b3abb87935b}" ma:internalName="TaxCatchAll" ma:showField="CatchAllData" ma:web="0a594236-9914-4af8-8c8d-f6d6eedadf3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9D2F45-69CE-4A6E-927C-7BD718A5AA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f2e0d6-94da-485a-a18d-28e926ead655"/>
    <ds:schemaRef ds:uri="1b13ed99-f4f0-4316-a3b1-37b8c3333c98"/>
    <ds:schemaRef ds:uri="0a594236-9914-4af8-8c8d-f6d6eedadf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3674B13-5598-4DC0-A1D5-B8209C2B9E8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immocaptheme</Template>
  <TotalTime>16383</TotalTime>
  <Words>1402</Words>
  <Application>Microsoft Office PowerPoint</Application>
  <PresentationFormat>Vlastná</PresentationFormat>
  <Paragraphs>315</Paragraphs>
  <Slides>37</Slides>
  <Notes>1</Notes>
  <HiddenSlides>2</HiddenSlides>
  <MMClips>0</MMClips>
  <ScaleCrop>false</ScaleCrop>
  <HeadingPairs>
    <vt:vector size="6" baseType="variant">
      <vt:variant>
        <vt:lpstr>Použité písma</vt:lpstr>
      </vt:variant>
      <vt:variant>
        <vt:i4>10</vt:i4>
      </vt:variant>
      <vt:variant>
        <vt:lpstr>Motív</vt:lpstr>
      </vt:variant>
      <vt:variant>
        <vt:i4>3</vt:i4>
      </vt:variant>
      <vt:variant>
        <vt:lpstr>Nadpisy snímok</vt:lpstr>
      </vt:variant>
      <vt:variant>
        <vt:i4>37</vt:i4>
      </vt:variant>
    </vt:vector>
  </HeadingPairs>
  <TitlesOfParts>
    <vt:vector size="50" baseType="lpstr">
      <vt:lpstr>Arial</vt:lpstr>
      <vt:lpstr>Calibri</vt:lpstr>
      <vt:lpstr>Everett Regular</vt:lpstr>
      <vt:lpstr>Helvetica Neue</vt:lpstr>
      <vt:lpstr>Helvetica Neue Light</vt:lpstr>
      <vt:lpstr>Helvetica Neue Medium</vt:lpstr>
      <vt:lpstr>Trebuchet MS</vt:lpstr>
      <vt:lpstr>TWK Everett</vt:lpstr>
      <vt:lpstr>TWK Everett  Light</vt:lpstr>
      <vt:lpstr>TWK Everett Light</vt:lpstr>
      <vt:lpstr>immocaptheme</vt:lpstr>
      <vt:lpstr>White</vt:lpstr>
      <vt:lpstr>1_immocaptheme</vt:lpstr>
      <vt:lpstr>Prezentácia programu PowerPoint</vt:lpstr>
      <vt:lpstr>Prezentácia programu PowerPoint</vt:lpstr>
      <vt:lpstr>Prezentácia programu PowerPoint</vt:lpstr>
      <vt:lpstr>Prezentácia programu PowerPoint</vt:lpstr>
      <vt:lpstr>Kľúčové fakty</vt:lpstr>
      <vt:lpstr>Naše  služby</vt:lpstr>
      <vt:lpstr>Prezentácia programu PowerPoint</vt:lpstr>
      <vt:lpstr>Prezentácia programu PowerPoint</vt:lpstr>
      <vt:lpstr>Prezentácia programu PowerPoint</vt:lpstr>
      <vt:lpstr>Vedenie  spoločnosti</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Vybrané  odovzdané projekty</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Referencie</vt:lpstr>
      <vt:lpstr>Prezentácia programu PowerPoint</vt:lpstr>
      <vt:lpstr>Ocenenia</vt:lpstr>
      <vt:lpstr>Prezentácia programu PowerPoint</vt:lpstr>
      <vt:lpstr>Ďakujem!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Gréta Obrtlíková</dc:creator>
  <cp:lastModifiedBy>Tomáš Holetz (immocap.sk)</cp:lastModifiedBy>
  <cp:revision>68</cp:revision>
  <dcterms:modified xsi:type="dcterms:W3CDTF">2022-12-15T13:28:19Z</dcterms:modified>
</cp:coreProperties>
</file>